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2" r:id="rId2"/>
    <p:sldId id="277" r:id="rId3"/>
    <p:sldId id="276" r:id="rId4"/>
    <p:sldId id="274" r:id="rId5"/>
    <p:sldId id="275" r:id="rId6"/>
    <p:sldId id="269" r:id="rId7"/>
    <p:sldId id="266" r:id="rId8"/>
    <p:sldId id="270" r:id="rId9"/>
    <p:sldId id="271" r:id="rId10"/>
    <p:sldId id="268" r:id="rId11"/>
    <p:sldId id="267" r:id="rId12"/>
    <p:sldId id="27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23" autoAdjust="0"/>
    <p:restoredTop sz="94623"/>
  </p:normalViewPr>
  <p:slideViewPr>
    <p:cSldViewPr snapToObjects="1">
      <p:cViewPr varScale="1">
        <p:scale>
          <a:sx n="175" d="100"/>
          <a:sy n="175" d="100"/>
        </p:scale>
        <p:origin x="928" y="184"/>
      </p:cViewPr>
      <p:guideLst>
        <p:guide orient="horz" pos="96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48FF1-70D4-D649-979C-703A3C05AC95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75770-F654-D64C-A14A-FD049246DB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924472-AF83-4842-8917-56522D25FE5A}" type="slidenum">
              <a:rPr lang="en-US"/>
              <a:pPr/>
              <a:t>8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924472-AF83-4842-8917-56522D25FE5A}" type="slidenum">
              <a:rPr lang="en-US"/>
              <a:pPr/>
              <a:t>9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857-E9D0-2749-A283-90B1B4213536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CF23-09BE-E64D-B7A1-0FC2CBF6E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857-E9D0-2749-A283-90B1B4213536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CF23-09BE-E64D-B7A1-0FC2CBF6E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857-E9D0-2749-A283-90B1B4213536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CF23-09BE-E64D-B7A1-0FC2CBF6E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857-E9D0-2749-A283-90B1B4213536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CF23-09BE-E64D-B7A1-0FC2CBF6E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857-E9D0-2749-A283-90B1B4213536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CF23-09BE-E64D-B7A1-0FC2CBF6E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857-E9D0-2749-A283-90B1B4213536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CF23-09BE-E64D-B7A1-0FC2CBF6E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857-E9D0-2749-A283-90B1B4213536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CF23-09BE-E64D-B7A1-0FC2CBF6E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857-E9D0-2749-A283-90B1B4213536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CF23-09BE-E64D-B7A1-0FC2CBF6E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857-E9D0-2749-A283-90B1B4213536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CF23-09BE-E64D-B7A1-0FC2CBF6E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857-E9D0-2749-A283-90B1B4213536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CF23-09BE-E64D-B7A1-0FC2CBF6E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92857-E9D0-2749-A283-90B1B4213536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6CF23-09BE-E64D-B7A1-0FC2CBF6E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92857-E9D0-2749-A283-90B1B4213536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6CF23-09BE-E64D-B7A1-0FC2CBF6E7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31.jpe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2.jpeg"/><Relationship Id="rId10" Type="http://schemas.openxmlformats.org/officeDocument/2006/relationships/image" Target="../media/image5.jpeg"/><Relationship Id="rId4" Type="http://schemas.openxmlformats.org/officeDocument/2006/relationships/image" Target="../media/image18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31.jpe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2.jpeg"/><Relationship Id="rId10" Type="http://schemas.openxmlformats.org/officeDocument/2006/relationships/image" Target="../media/image5.jpeg"/><Relationship Id="rId4" Type="http://schemas.openxmlformats.org/officeDocument/2006/relationships/image" Target="../media/image18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jpeg"/><Relationship Id="rId18" Type="http://schemas.openxmlformats.org/officeDocument/2006/relationships/image" Target="../media/image28.tiff"/><Relationship Id="rId3" Type="http://schemas.openxmlformats.org/officeDocument/2006/relationships/image" Target="../media/image49.tiff"/><Relationship Id="rId7" Type="http://schemas.openxmlformats.org/officeDocument/2006/relationships/image" Target="../media/image18.jpeg"/><Relationship Id="rId12" Type="http://schemas.openxmlformats.org/officeDocument/2006/relationships/image" Target="../media/image13.jpeg"/><Relationship Id="rId17" Type="http://schemas.openxmlformats.org/officeDocument/2006/relationships/image" Target="../media/image58.jpeg"/><Relationship Id="rId2" Type="http://schemas.openxmlformats.org/officeDocument/2006/relationships/image" Target="../media/image48.tiff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11" Type="http://schemas.openxmlformats.org/officeDocument/2006/relationships/image" Target="../media/image53.jpeg"/><Relationship Id="rId5" Type="http://schemas.openxmlformats.org/officeDocument/2006/relationships/image" Target="../media/image23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19" Type="http://schemas.openxmlformats.org/officeDocument/2006/relationships/image" Target="../media/image59.png"/><Relationship Id="rId4" Type="http://schemas.openxmlformats.org/officeDocument/2006/relationships/image" Target="../media/image27.tiff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7.jpeg"/><Relationship Id="rId3" Type="http://schemas.openxmlformats.org/officeDocument/2006/relationships/image" Target="../media/image18.jpeg"/><Relationship Id="rId7" Type="http://schemas.openxmlformats.org/officeDocument/2006/relationships/image" Target="../media/image21.tiff"/><Relationship Id="rId12" Type="http://schemas.openxmlformats.org/officeDocument/2006/relationships/image" Target="../media/image25.png"/><Relationship Id="rId17" Type="http://schemas.openxmlformats.org/officeDocument/2006/relationships/image" Target="../media/image9.jpeg"/><Relationship Id="rId2" Type="http://schemas.openxmlformats.org/officeDocument/2006/relationships/image" Target="../media/image17.jpeg"/><Relationship Id="rId16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image" Target="../media/image19.tiff"/><Relationship Id="rId15" Type="http://schemas.openxmlformats.org/officeDocument/2006/relationships/image" Target="../media/image27.tiff"/><Relationship Id="rId10" Type="http://schemas.openxmlformats.org/officeDocument/2006/relationships/image" Target="../media/image23.png"/><Relationship Id="rId4" Type="http://schemas.openxmlformats.org/officeDocument/2006/relationships/image" Target="../media/image2.jpeg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7.jpeg"/><Relationship Id="rId18" Type="http://schemas.openxmlformats.org/officeDocument/2006/relationships/image" Target="../media/image29.tiff"/><Relationship Id="rId3" Type="http://schemas.openxmlformats.org/officeDocument/2006/relationships/image" Target="../media/image18.jpeg"/><Relationship Id="rId7" Type="http://schemas.openxmlformats.org/officeDocument/2006/relationships/image" Target="../media/image21.tiff"/><Relationship Id="rId12" Type="http://schemas.openxmlformats.org/officeDocument/2006/relationships/image" Target="../media/image25.png"/><Relationship Id="rId17" Type="http://schemas.openxmlformats.org/officeDocument/2006/relationships/image" Target="../media/image9.jpeg"/><Relationship Id="rId2" Type="http://schemas.openxmlformats.org/officeDocument/2006/relationships/image" Target="../media/image17.jpeg"/><Relationship Id="rId16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image" Target="../media/image19.tiff"/><Relationship Id="rId15" Type="http://schemas.openxmlformats.org/officeDocument/2006/relationships/image" Target="../media/image27.tiff"/><Relationship Id="rId10" Type="http://schemas.openxmlformats.org/officeDocument/2006/relationships/image" Target="../media/image23.png"/><Relationship Id="rId19" Type="http://schemas.openxmlformats.org/officeDocument/2006/relationships/image" Target="../media/image30.png"/><Relationship Id="rId4" Type="http://schemas.openxmlformats.org/officeDocument/2006/relationships/image" Target="../media/image2.jpeg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7.jpeg"/><Relationship Id="rId3" Type="http://schemas.openxmlformats.org/officeDocument/2006/relationships/image" Target="../media/image18.jpeg"/><Relationship Id="rId7" Type="http://schemas.openxmlformats.org/officeDocument/2006/relationships/image" Target="../media/image21.tiff"/><Relationship Id="rId12" Type="http://schemas.openxmlformats.org/officeDocument/2006/relationships/image" Target="../media/image29.tiff"/><Relationship Id="rId17" Type="http://schemas.openxmlformats.org/officeDocument/2006/relationships/image" Target="../media/image9.jpeg"/><Relationship Id="rId2" Type="http://schemas.openxmlformats.org/officeDocument/2006/relationships/image" Target="../media/image17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image" Target="../media/image19.tiff"/><Relationship Id="rId15" Type="http://schemas.openxmlformats.org/officeDocument/2006/relationships/image" Target="../media/image27.tiff"/><Relationship Id="rId10" Type="http://schemas.openxmlformats.org/officeDocument/2006/relationships/image" Target="../media/image23.png"/><Relationship Id="rId4" Type="http://schemas.openxmlformats.org/officeDocument/2006/relationships/image" Target="../media/image2.jpeg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7.jpeg"/><Relationship Id="rId3" Type="http://schemas.openxmlformats.org/officeDocument/2006/relationships/image" Target="../media/image18.jpeg"/><Relationship Id="rId7" Type="http://schemas.openxmlformats.org/officeDocument/2006/relationships/image" Target="../media/image21.tiff"/><Relationship Id="rId12" Type="http://schemas.openxmlformats.org/officeDocument/2006/relationships/image" Target="../media/image29.tiff"/><Relationship Id="rId17" Type="http://schemas.openxmlformats.org/officeDocument/2006/relationships/image" Target="../media/image9.jpeg"/><Relationship Id="rId2" Type="http://schemas.openxmlformats.org/officeDocument/2006/relationships/image" Target="../media/image17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image" Target="../media/image19.tiff"/><Relationship Id="rId15" Type="http://schemas.openxmlformats.org/officeDocument/2006/relationships/image" Target="../media/image27.tiff"/><Relationship Id="rId10" Type="http://schemas.openxmlformats.org/officeDocument/2006/relationships/image" Target="../media/image23.png"/><Relationship Id="rId4" Type="http://schemas.openxmlformats.org/officeDocument/2006/relationships/image" Target="../media/image2.jpeg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25.png"/><Relationship Id="rId3" Type="http://schemas.openxmlformats.org/officeDocument/2006/relationships/image" Target="../media/image31.jpeg"/><Relationship Id="rId7" Type="http://schemas.openxmlformats.org/officeDocument/2006/relationships/image" Target="../media/image20.jpeg"/><Relationship Id="rId12" Type="http://schemas.openxmlformats.org/officeDocument/2006/relationships/image" Target="../media/image24.jpeg"/><Relationship Id="rId17" Type="http://schemas.openxmlformats.org/officeDocument/2006/relationships/image" Target="../media/image28.tiff"/><Relationship Id="rId2" Type="http://schemas.openxmlformats.org/officeDocument/2006/relationships/image" Target="../media/image17.jpeg"/><Relationship Id="rId16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11" Type="http://schemas.openxmlformats.org/officeDocument/2006/relationships/image" Target="../media/image23.png"/><Relationship Id="rId5" Type="http://schemas.openxmlformats.org/officeDocument/2006/relationships/image" Target="../media/image2.jpeg"/><Relationship Id="rId15" Type="http://schemas.openxmlformats.org/officeDocument/2006/relationships/image" Target="../media/image26.pn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5.jpeg"/><Relationship Id="rId1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31.jpe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2.jpeg"/><Relationship Id="rId10" Type="http://schemas.openxmlformats.org/officeDocument/2006/relationships/image" Target="../media/image5.jpeg"/><Relationship Id="rId4" Type="http://schemas.openxmlformats.org/officeDocument/2006/relationships/image" Target="../media/image18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3.jpeg"/><Relationship Id="rId3" Type="http://schemas.openxmlformats.org/officeDocument/2006/relationships/image" Target="../media/image48.tiff"/><Relationship Id="rId7" Type="http://schemas.openxmlformats.org/officeDocument/2006/relationships/image" Target="../media/image2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52.png"/><Relationship Id="rId5" Type="http://schemas.openxmlformats.org/officeDocument/2006/relationships/image" Target="../media/image27.tiff"/><Relationship Id="rId10" Type="http://schemas.openxmlformats.org/officeDocument/2006/relationships/image" Target="../media/image51.png"/><Relationship Id="rId4" Type="http://schemas.openxmlformats.org/officeDocument/2006/relationships/image" Target="../media/image49.tiff"/><Relationship Id="rId9" Type="http://schemas.openxmlformats.org/officeDocument/2006/relationships/image" Target="../media/image50.png"/><Relationship Id="rId1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spect="1"/>
          </p:cNvSpPr>
          <p:nvPr/>
        </p:nvSpPr>
        <p:spPr>
          <a:xfrm>
            <a:off x="6841090" y="459850"/>
            <a:ext cx="1957892" cy="128016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>
            <a:spLocks noChangeAspect="1"/>
          </p:cNvSpPr>
          <p:nvPr/>
        </p:nvSpPr>
        <p:spPr>
          <a:xfrm>
            <a:off x="440270" y="3329787"/>
            <a:ext cx="1957892" cy="128016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>
          <a:xfrm>
            <a:off x="2573365" y="464667"/>
            <a:ext cx="1957892" cy="128016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-543610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6841090" y="4769120"/>
            <a:ext cx="1957892" cy="128016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-384860" y="3253952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589990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1772870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294302" y="3329787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294302" y="3177387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294302" y="1895638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294302" y="1743238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>
            <a:spLocks noChangeAspect="1"/>
          </p:cNvSpPr>
          <p:nvPr/>
        </p:nvSpPr>
        <p:spPr>
          <a:xfrm>
            <a:off x="2563286" y="1897227"/>
            <a:ext cx="1957892" cy="1280160"/>
          </a:xfrm>
          <a:prstGeom prst="roundRect">
            <a:avLst>
              <a:gd name="adj" fmla="val 11565"/>
            </a:avLst>
          </a:prstGeom>
          <a:blipFill rotWithShape="1">
            <a:blip r:embed="rId6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-2660275" y="3255539"/>
            <a:ext cx="5897880" cy="159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-2501526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732057" y="3256334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3890807" y="3255540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294302" y="4769120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>
            <a:off x="294302" y="4616720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0800000">
            <a:off x="294302" y="459851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294302" y="307451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>
            <a:spLocks noChangeAspect="1"/>
          </p:cNvSpPr>
          <p:nvPr/>
        </p:nvSpPr>
        <p:spPr>
          <a:xfrm>
            <a:off x="4723899" y="4773610"/>
            <a:ext cx="1957892" cy="1280160"/>
          </a:xfrm>
          <a:prstGeom prst="roundRect">
            <a:avLst>
              <a:gd name="adj" fmla="val 9864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5857715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6016465" y="3253952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>
            <a:spLocks noChangeAspect="1"/>
          </p:cNvSpPr>
          <p:nvPr/>
        </p:nvSpPr>
        <p:spPr>
          <a:xfrm>
            <a:off x="4723899" y="459850"/>
            <a:ext cx="1957892" cy="1280160"/>
          </a:xfrm>
          <a:prstGeom prst="round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 rot="10800000">
            <a:off x="294302" y="6212943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0800000">
            <a:off x="294302" y="6060543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 bwMode="auto">
          <a:xfrm>
            <a:off x="4721016" y="1894049"/>
            <a:ext cx="1956816" cy="1280160"/>
          </a:xfrm>
          <a:prstGeom prst="roundRect">
            <a:avLst>
              <a:gd name="adj" fmla="val 1339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Rounded Rectangle 38"/>
          <p:cNvSpPr>
            <a:spLocks/>
          </p:cNvSpPr>
          <p:nvPr/>
        </p:nvSpPr>
        <p:spPr bwMode="auto">
          <a:xfrm>
            <a:off x="449309" y="459851"/>
            <a:ext cx="1956816" cy="1280160"/>
          </a:xfrm>
          <a:prstGeom prst="roundRect">
            <a:avLst>
              <a:gd name="adj" fmla="val 17289"/>
            </a:avLst>
          </a:prstGeom>
          <a:blipFill rotWithShape="1">
            <a:blip r:embed="rId10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447716" y="4777587"/>
            <a:ext cx="1956816" cy="1280160"/>
          </a:xfrm>
          <a:prstGeom prst="roundRect">
            <a:avLst>
              <a:gd name="adj" fmla="val 11336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2573866" y="4775202"/>
            <a:ext cx="1956816" cy="1280160"/>
          </a:xfrm>
          <a:prstGeom prst="roundRect">
            <a:avLst>
              <a:gd name="adj" fmla="val 11998"/>
            </a:avLst>
          </a:prstGeom>
          <a:blipFill rotWithShape="1">
            <a:blip r:embed="rId12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6838953" y="1894049"/>
            <a:ext cx="1956816" cy="1280160"/>
          </a:xfrm>
          <a:prstGeom prst="roundRect">
            <a:avLst>
              <a:gd name="adj" fmla="val 8030"/>
            </a:avLst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448733" y="1903306"/>
            <a:ext cx="1956816" cy="1280160"/>
          </a:xfrm>
          <a:prstGeom prst="roundRect">
            <a:avLst>
              <a:gd name="adj" fmla="val 10675"/>
            </a:avLst>
          </a:prstGeom>
          <a:blipFill rotWithShape="1">
            <a:blip r:embed="rId14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F575F35-0272-DF42-9F55-69B0C14254F0}"/>
              </a:ext>
            </a:extLst>
          </p:cNvPr>
          <p:cNvSpPr/>
          <p:nvPr/>
        </p:nvSpPr>
        <p:spPr bwMode="auto">
          <a:xfrm>
            <a:off x="4727446" y="3340633"/>
            <a:ext cx="1949123" cy="1266830"/>
          </a:xfrm>
          <a:prstGeom prst="roundRect">
            <a:avLst>
              <a:gd name="adj" fmla="val 7921"/>
            </a:avLst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131CF388-317A-A64E-8BDB-0041B2E821E3}"/>
              </a:ext>
            </a:extLst>
          </p:cNvPr>
          <p:cNvSpPr/>
          <p:nvPr/>
        </p:nvSpPr>
        <p:spPr bwMode="auto">
          <a:xfrm>
            <a:off x="2571009" y="3340634"/>
            <a:ext cx="1965832" cy="1266830"/>
          </a:xfrm>
          <a:prstGeom prst="roundRect">
            <a:avLst>
              <a:gd name="adj" fmla="val 8231"/>
            </a:avLst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DD19EE4-9B87-6A40-B719-2EECFE93F773}"/>
              </a:ext>
            </a:extLst>
          </p:cNvPr>
          <p:cNvSpPr/>
          <p:nvPr/>
        </p:nvSpPr>
        <p:spPr bwMode="auto">
          <a:xfrm>
            <a:off x="6838951" y="3338149"/>
            <a:ext cx="1956818" cy="1269314"/>
          </a:xfrm>
          <a:prstGeom prst="roundRect">
            <a:avLst>
              <a:gd name="adj" fmla="val 9193"/>
            </a:avLst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8350" y="696118"/>
            <a:ext cx="2377440" cy="155448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2000" y="2301240"/>
            <a:ext cx="2377440" cy="155448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197009" y="696118"/>
            <a:ext cx="2377440" cy="155448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62000" y="3903134"/>
            <a:ext cx="2377440" cy="155448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197009" y="3903134"/>
            <a:ext cx="2377440" cy="1554480"/>
          </a:xfrm>
          <a:prstGeom prst="round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621857" y="3903134"/>
            <a:ext cx="2377440" cy="1554480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621857" y="696118"/>
            <a:ext cx="2377440" cy="1554480"/>
          </a:xfrm>
          <a:prstGeom prst="round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621857" y="2301239"/>
            <a:ext cx="2377440" cy="1554480"/>
          </a:xfrm>
          <a:prstGeom prst="round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187325" y="2302829"/>
            <a:ext cx="2377440" cy="1554480"/>
          </a:xfrm>
          <a:prstGeom prst="roundRect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609600" y="2253138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600" y="3962401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09600" y="5672668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141134" y="5672669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141134" y="3962400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141131" y="2252132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68350" y="696118"/>
            <a:ext cx="2377440" cy="155448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2000" y="2405538"/>
            <a:ext cx="2377440" cy="155448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07080" y="696118"/>
            <a:ext cx="2377440" cy="155448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62000" y="4112418"/>
            <a:ext cx="2377440" cy="155448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307080" y="4112418"/>
            <a:ext cx="2377440" cy="1554480"/>
          </a:xfrm>
          <a:prstGeom prst="round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850466" y="4112418"/>
            <a:ext cx="2377440" cy="1554480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350520" y="3175999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850466" y="696118"/>
            <a:ext cx="2377440" cy="1554480"/>
          </a:xfrm>
          <a:prstGeom prst="round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509270" y="3175205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2896394" y="3175999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062340" y="3175999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457197" y="4112418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457197" y="3960018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457197" y="2405538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457197" y="2253138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5850466" y="2405537"/>
            <a:ext cx="2377440" cy="1554480"/>
          </a:xfrm>
          <a:prstGeom prst="round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297396" y="2407127"/>
            <a:ext cx="2377440" cy="1554480"/>
          </a:xfrm>
          <a:prstGeom prst="roundRect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-2178525" y="3176792"/>
            <a:ext cx="5577840" cy="159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-2019776" y="3175999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5439780" y="3177587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5598530" y="3176793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457197" y="5819298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>
            <a:off x="457197" y="5666898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0800000">
            <a:off x="457197" y="694530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457197" y="542130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09600" y="533400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141134" y="533400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689599" y="533400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229600" y="533400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238064" y="2252133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229597" y="3962401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229600" y="5664202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689596" y="5664201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689599" y="3962397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689599" y="2252117"/>
            <a:ext cx="152400" cy="152399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5426" y="2412450"/>
            <a:ext cx="1197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Autonomous kayaks</a:t>
            </a:r>
          </a:p>
        </p:txBody>
      </p:sp>
      <p:sp>
        <p:nvSpPr>
          <p:cNvPr id="5" name="Rounded Rectangle 4"/>
          <p:cNvSpPr>
            <a:spLocks noChangeAspect="1"/>
          </p:cNvSpPr>
          <p:nvPr/>
        </p:nvSpPr>
        <p:spPr bwMode="auto">
          <a:xfrm>
            <a:off x="2459475" y="3745666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2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1692" y="4613416"/>
            <a:ext cx="6848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Bluefin-21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411" y="3486815"/>
            <a:ext cx="12244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Hydroid REMUS-100</a:t>
            </a:r>
          </a:p>
        </p:txBody>
      </p:sp>
      <p:sp>
        <p:nvSpPr>
          <p:cNvPr id="8" name="Rounded Rectangle 7"/>
          <p:cNvSpPr>
            <a:spLocks noChangeAspect="1"/>
          </p:cNvSpPr>
          <p:nvPr/>
        </p:nvSpPr>
        <p:spPr bwMode="auto">
          <a:xfrm>
            <a:off x="2412175" y="1517882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3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4453" y="2405106"/>
            <a:ext cx="6467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Bluefin-9</a:t>
            </a:r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 bwMode="auto">
          <a:xfrm>
            <a:off x="1149481" y="3749270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4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8797" y="4616376"/>
            <a:ext cx="10109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Kingfisher M100</a:t>
            </a:r>
          </a:p>
        </p:txBody>
      </p:sp>
      <p:sp>
        <p:nvSpPr>
          <p:cNvPr id="12" name="Rounded Rectangle 11"/>
          <p:cNvSpPr>
            <a:spLocks noChangeAspect="1"/>
          </p:cNvSpPr>
          <p:nvPr/>
        </p:nvSpPr>
        <p:spPr bwMode="auto">
          <a:xfrm>
            <a:off x="1165456" y="2623076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5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6255" y="3498689"/>
            <a:ext cx="11464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MIT Hover Kayaks</a:t>
            </a:r>
          </a:p>
        </p:txBody>
      </p:sp>
      <p:sp>
        <p:nvSpPr>
          <p:cNvPr id="14" name="Rounded Rectangle 13"/>
          <p:cNvSpPr>
            <a:spLocks noChangeAspect="1"/>
          </p:cNvSpPr>
          <p:nvPr/>
        </p:nvSpPr>
        <p:spPr bwMode="auto">
          <a:xfrm>
            <a:off x="2428151" y="2618977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6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ounded Rectangle 14"/>
          <p:cNvSpPr>
            <a:spLocks noChangeAspect="1"/>
          </p:cNvSpPr>
          <p:nvPr/>
        </p:nvSpPr>
        <p:spPr bwMode="auto">
          <a:xfrm>
            <a:off x="1149480" y="1525869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7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ounded Rectangle 15"/>
          <p:cNvSpPr>
            <a:spLocks noChangeAspect="1"/>
          </p:cNvSpPr>
          <p:nvPr/>
        </p:nvSpPr>
        <p:spPr bwMode="auto">
          <a:xfrm>
            <a:off x="2436140" y="381361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8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559" y="1267940"/>
            <a:ext cx="10337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Kingfisher M200</a:t>
            </a:r>
          </a:p>
        </p:txBody>
      </p:sp>
      <p:sp>
        <p:nvSpPr>
          <p:cNvPr id="18" name="Rounded Rectangle 17"/>
          <p:cNvSpPr>
            <a:spLocks noChangeAspect="1"/>
          </p:cNvSpPr>
          <p:nvPr/>
        </p:nvSpPr>
        <p:spPr bwMode="auto">
          <a:xfrm>
            <a:off x="1173445" y="389348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9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5999" y="1275927"/>
            <a:ext cx="11336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Canada USV 2600</a:t>
            </a:r>
          </a:p>
        </p:txBody>
      </p:sp>
      <p:sp>
        <p:nvSpPr>
          <p:cNvPr id="20" name="Rounded Rectangle 19"/>
          <p:cNvSpPr>
            <a:spLocks noChangeAspect="1"/>
          </p:cNvSpPr>
          <p:nvPr/>
        </p:nvSpPr>
        <p:spPr bwMode="auto">
          <a:xfrm>
            <a:off x="3745506" y="3743969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10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21966" y="4619061"/>
            <a:ext cx="10498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NATO USV 2600</a:t>
            </a:r>
          </a:p>
        </p:txBody>
      </p:sp>
      <p:sp>
        <p:nvSpPr>
          <p:cNvPr id="22" name="Rounded Rectangle 21"/>
          <p:cNvSpPr>
            <a:spLocks noChangeAspect="1"/>
          </p:cNvSpPr>
          <p:nvPr/>
        </p:nvSpPr>
        <p:spPr bwMode="auto">
          <a:xfrm>
            <a:off x="3749642" y="381361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11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9061" y="1267939"/>
            <a:ext cx="10567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H-Scientific USV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3725677" y="1517882"/>
            <a:ext cx="1234440" cy="914400"/>
          </a:xfrm>
          <a:prstGeom prst="roundRect">
            <a:avLst>
              <a:gd name="adj" fmla="val 3400"/>
            </a:avLst>
          </a:prstGeom>
          <a:blipFill rotWithShape="1">
            <a:blip r:embed="rId12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72839" y="2396474"/>
            <a:ext cx="7385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Iver2 UUV</a:t>
            </a:r>
          </a:p>
        </p:txBody>
      </p:sp>
      <p:sp>
        <p:nvSpPr>
          <p:cNvPr id="26" name="Rounded Rectangle 25"/>
          <p:cNvSpPr>
            <a:spLocks noChangeAspect="1"/>
          </p:cNvSpPr>
          <p:nvPr/>
        </p:nvSpPr>
        <p:spPr bwMode="auto">
          <a:xfrm>
            <a:off x="3741653" y="2618977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13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00289" y="3498690"/>
            <a:ext cx="12490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Hydroid REMUS-600</a:t>
            </a:r>
          </a:p>
        </p:txBody>
      </p:sp>
      <p:sp>
        <p:nvSpPr>
          <p:cNvPr id="28" name="Rounded Rectangle 27"/>
          <p:cNvSpPr>
            <a:spLocks noChangeAspect="1"/>
          </p:cNvSpPr>
          <p:nvPr/>
        </p:nvSpPr>
        <p:spPr bwMode="auto">
          <a:xfrm>
            <a:off x="1155345" y="4885493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14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56785" y="5764729"/>
            <a:ext cx="10310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Bobcat tractor</a:t>
            </a:r>
          </a:p>
        </p:txBody>
      </p:sp>
      <p:sp>
        <p:nvSpPr>
          <p:cNvPr id="30" name="Rounded Rectangle 29"/>
          <p:cNvSpPr>
            <a:spLocks noChangeAspect="1"/>
          </p:cNvSpPr>
          <p:nvPr/>
        </p:nvSpPr>
        <p:spPr bwMode="auto">
          <a:xfrm>
            <a:off x="2460372" y="4877506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15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15353" y="5772071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SARA Kayaks</a:t>
            </a:r>
          </a:p>
        </p:txBody>
      </p:sp>
      <p:sp>
        <p:nvSpPr>
          <p:cNvPr id="32" name="Rounded Rectangle 31"/>
          <p:cNvSpPr>
            <a:spLocks noChangeAspect="1"/>
          </p:cNvSpPr>
          <p:nvPr/>
        </p:nvSpPr>
        <p:spPr bwMode="auto">
          <a:xfrm>
            <a:off x="3737513" y="4886138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16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18767" y="5788690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Ocean Explorer</a:t>
            </a:r>
          </a:p>
        </p:txBody>
      </p:sp>
      <p:sp>
        <p:nvSpPr>
          <p:cNvPr id="34" name="Rounded Rectangle 33"/>
          <p:cNvSpPr>
            <a:spLocks noChangeAspect="1"/>
          </p:cNvSpPr>
          <p:nvPr/>
        </p:nvSpPr>
        <p:spPr bwMode="auto">
          <a:xfrm>
            <a:off x="5055433" y="384336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17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63845" y="1257184"/>
            <a:ext cx="9032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Yellowfin UUV</a:t>
            </a:r>
          </a:p>
        </p:txBody>
      </p:sp>
      <p:sp>
        <p:nvSpPr>
          <p:cNvPr id="36" name="Rounded Rectangle 35"/>
          <p:cNvSpPr>
            <a:spLocks noChangeAspect="1"/>
          </p:cNvSpPr>
          <p:nvPr/>
        </p:nvSpPr>
        <p:spPr bwMode="auto">
          <a:xfrm>
            <a:off x="5060486" y="1523903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18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68898" y="2396751"/>
            <a:ext cx="11464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Modified VideoRay</a:t>
            </a:r>
          </a:p>
        </p:txBody>
      </p:sp>
      <p:sp>
        <p:nvSpPr>
          <p:cNvPr id="38" name="Rounded Rectangle 37"/>
          <p:cNvSpPr>
            <a:spLocks noChangeAspect="1"/>
          </p:cNvSpPr>
          <p:nvPr/>
        </p:nvSpPr>
        <p:spPr bwMode="auto">
          <a:xfrm>
            <a:off x="5061118" y="2618792"/>
            <a:ext cx="1235248" cy="914400"/>
          </a:xfrm>
          <a:prstGeom prst="roundRect">
            <a:avLst>
              <a:gd name="adj" fmla="val 3400"/>
            </a:avLst>
          </a:prstGeom>
          <a:blipFill rotWithShape="1">
            <a:blip r:embed="rId19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69530" y="3491640"/>
            <a:ext cx="979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90"/>
                </a:solidFill>
                <a:latin typeface="Chalkboard"/>
                <a:cs typeface="Chalkboard"/>
              </a:rPr>
              <a:t>Univ. NB Glider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 noChangeAspect="1"/>
          </p:cNvSpPr>
          <p:nvPr/>
        </p:nvSpPr>
        <p:spPr>
          <a:xfrm>
            <a:off x="448233" y="1894049"/>
            <a:ext cx="1957892" cy="128016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6841090" y="459850"/>
            <a:ext cx="1957892" cy="128016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>
            <a:spLocks noChangeAspect="1"/>
          </p:cNvSpPr>
          <p:nvPr/>
        </p:nvSpPr>
        <p:spPr>
          <a:xfrm>
            <a:off x="440270" y="3329787"/>
            <a:ext cx="1957892" cy="128016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2572970" y="3329787"/>
            <a:ext cx="1957892" cy="128016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>
          <a:xfrm>
            <a:off x="2573365" y="464667"/>
            <a:ext cx="1957892" cy="1280160"/>
          </a:xfrm>
          <a:prstGeom prst="round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-543610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6841090" y="4769120"/>
            <a:ext cx="1957892" cy="1280160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-384860" y="3253952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589990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1772870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294302" y="3329787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294302" y="3177387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294302" y="1895638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294302" y="1743238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>
            <a:spLocks noChangeAspect="1"/>
          </p:cNvSpPr>
          <p:nvPr/>
        </p:nvSpPr>
        <p:spPr>
          <a:xfrm>
            <a:off x="2563286" y="1897227"/>
            <a:ext cx="1957892" cy="1280160"/>
          </a:xfrm>
          <a:prstGeom prst="round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-2660275" y="3255539"/>
            <a:ext cx="5897880" cy="159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-2501526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732057" y="3256334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3890807" y="3255540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294302" y="4769120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>
            <a:off x="294302" y="4616720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0800000">
            <a:off x="294302" y="459851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294302" y="307451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6846674" y="3328199"/>
            <a:ext cx="1957892" cy="1280160"/>
          </a:xfrm>
          <a:prstGeom prst="round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>
            <a:spLocks noChangeAspect="1"/>
          </p:cNvSpPr>
          <p:nvPr/>
        </p:nvSpPr>
        <p:spPr>
          <a:xfrm>
            <a:off x="4723899" y="3338149"/>
            <a:ext cx="1957892" cy="1280160"/>
          </a:xfrm>
          <a:prstGeom prst="roundRect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>
            <a:spLocks noChangeAspect="1"/>
          </p:cNvSpPr>
          <p:nvPr/>
        </p:nvSpPr>
        <p:spPr>
          <a:xfrm>
            <a:off x="4723899" y="4773610"/>
            <a:ext cx="1957892" cy="1280160"/>
          </a:xfrm>
          <a:prstGeom prst="roundRect">
            <a:avLst/>
          </a:prstGeom>
          <a:blipFill rotWithShape="1">
            <a:blip r:embed="rId11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5857715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6016465" y="3253952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>
            <a:spLocks noChangeAspect="1"/>
          </p:cNvSpPr>
          <p:nvPr/>
        </p:nvSpPr>
        <p:spPr>
          <a:xfrm>
            <a:off x="440270" y="4773610"/>
            <a:ext cx="1957892" cy="1280160"/>
          </a:xfrm>
          <a:prstGeom prst="roundRect">
            <a:avLst/>
          </a:prstGeom>
          <a:blipFill rotWithShape="1">
            <a:blip r:embed="rId12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>
            <a:spLocks noChangeAspect="1"/>
          </p:cNvSpPr>
          <p:nvPr/>
        </p:nvSpPr>
        <p:spPr>
          <a:xfrm>
            <a:off x="4723899" y="459850"/>
            <a:ext cx="1957892" cy="1280160"/>
          </a:xfrm>
          <a:prstGeom prst="roundRect">
            <a:avLst/>
          </a:prstGeom>
          <a:blipFill rotWithShape="1">
            <a:blip r:embed="rId13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 rot="10800000">
            <a:off x="294302" y="6212943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0800000">
            <a:off x="294302" y="6060543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>
            <a:spLocks noChangeAspect="1"/>
          </p:cNvSpPr>
          <p:nvPr/>
        </p:nvSpPr>
        <p:spPr>
          <a:xfrm>
            <a:off x="6841090" y="1898816"/>
            <a:ext cx="1957892" cy="1280160"/>
          </a:xfrm>
          <a:prstGeom prst="roundRect">
            <a:avLst/>
          </a:prstGeom>
          <a:blipFill rotWithShape="1">
            <a:blip r:embed="rId14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 bwMode="auto">
          <a:xfrm>
            <a:off x="4721016" y="1894049"/>
            <a:ext cx="1956816" cy="1280160"/>
          </a:xfrm>
          <a:prstGeom prst="roundRect">
            <a:avLst>
              <a:gd name="adj" fmla="val 13390"/>
            </a:avLst>
          </a:prstGeom>
          <a:blipFill rotWithShape="1">
            <a:blip r:embed="rId15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ounded Rectangle 40"/>
          <p:cNvSpPr>
            <a:spLocks/>
          </p:cNvSpPr>
          <p:nvPr/>
        </p:nvSpPr>
        <p:spPr bwMode="auto">
          <a:xfrm>
            <a:off x="2573866" y="4773610"/>
            <a:ext cx="1956816" cy="1280160"/>
          </a:xfrm>
          <a:prstGeom prst="roundRect">
            <a:avLst>
              <a:gd name="adj" fmla="val 19141"/>
            </a:avLst>
          </a:prstGeom>
          <a:blipFill rotWithShape="1">
            <a:blip r:embed="rId16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Rounded Rectangle 38"/>
          <p:cNvSpPr>
            <a:spLocks/>
          </p:cNvSpPr>
          <p:nvPr/>
        </p:nvSpPr>
        <p:spPr bwMode="auto">
          <a:xfrm>
            <a:off x="449309" y="459851"/>
            <a:ext cx="1956816" cy="1280160"/>
          </a:xfrm>
          <a:prstGeom prst="roundRect">
            <a:avLst>
              <a:gd name="adj" fmla="val 17289"/>
            </a:avLst>
          </a:prstGeom>
          <a:blipFill rotWithShape="1">
            <a:blip r:embed="rId17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 noChangeAspect="1"/>
          </p:cNvSpPr>
          <p:nvPr/>
        </p:nvSpPr>
        <p:spPr>
          <a:xfrm>
            <a:off x="84163" y="1447800"/>
            <a:ext cx="1404258" cy="91440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4533758" y="459851"/>
            <a:ext cx="1404258" cy="9144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>
            <a:spLocks noChangeAspect="1"/>
          </p:cNvSpPr>
          <p:nvPr/>
        </p:nvSpPr>
        <p:spPr>
          <a:xfrm>
            <a:off x="76200" y="2439988"/>
            <a:ext cx="1404258" cy="91440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1585935" y="2439988"/>
            <a:ext cx="1404258" cy="91440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>
          <a:xfrm>
            <a:off x="1586330" y="464668"/>
            <a:ext cx="1404258" cy="914400"/>
          </a:xfrm>
          <a:prstGeom prst="round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6019799" y="2438400"/>
            <a:ext cx="1404258" cy="914400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>
            <a:spLocks noChangeAspect="1"/>
          </p:cNvSpPr>
          <p:nvPr/>
        </p:nvSpPr>
        <p:spPr>
          <a:xfrm>
            <a:off x="1576251" y="1450978"/>
            <a:ext cx="1404258" cy="914400"/>
          </a:xfrm>
          <a:prstGeom prst="round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4539342" y="2438400"/>
            <a:ext cx="1404258" cy="914400"/>
          </a:xfrm>
          <a:prstGeom prst="round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>
            <a:spLocks noChangeAspect="1"/>
          </p:cNvSpPr>
          <p:nvPr/>
        </p:nvSpPr>
        <p:spPr>
          <a:xfrm>
            <a:off x="3065233" y="2448350"/>
            <a:ext cx="1404258" cy="914400"/>
          </a:xfrm>
          <a:prstGeom prst="roundRect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>
            <a:spLocks noChangeAspect="1"/>
          </p:cNvSpPr>
          <p:nvPr/>
        </p:nvSpPr>
        <p:spPr>
          <a:xfrm>
            <a:off x="7510650" y="464668"/>
            <a:ext cx="1404258" cy="914400"/>
          </a:xfrm>
          <a:prstGeom prst="roundRect">
            <a:avLst/>
          </a:prstGeom>
          <a:blipFill rotWithShape="1">
            <a:blip r:embed="rId11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>
            <a:spLocks noChangeAspect="1"/>
          </p:cNvSpPr>
          <p:nvPr/>
        </p:nvSpPr>
        <p:spPr>
          <a:xfrm>
            <a:off x="7510650" y="2448350"/>
            <a:ext cx="1404258" cy="914400"/>
          </a:xfrm>
          <a:prstGeom prst="roundRect">
            <a:avLst/>
          </a:prstGeom>
          <a:blipFill rotWithShape="1">
            <a:blip r:embed="rId12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>
            <a:spLocks noChangeAspect="1"/>
          </p:cNvSpPr>
          <p:nvPr/>
        </p:nvSpPr>
        <p:spPr>
          <a:xfrm>
            <a:off x="3065233" y="459851"/>
            <a:ext cx="1404258" cy="914400"/>
          </a:xfrm>
          <a:prstGeom prst="roundRect">
            <a:avLst/>
          </a:prstGeom>
          <a:blipFill rotWithShape="1">
            <a:blip r:embed="rId13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>
            <a:spLocks noChangeAspect="1"/>
          </p:cNvSpPr>
          <p:nvPr/>
        </p:nvSpPr>
        <p:spPr>
          <a:xfrm>
            <a:off x="4533758" y="1452567"/>
            <a:ext cx="1404258" cy="914400"/>
          </a:xfrm>
          <a:prstGeom prst="roundRect">
            <a:avLst/>
          </a:prstGeom>
          <a:blipFill rotWithShape="1">
            <a:blip r:embed="rId14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>
            <a:spLocks noChangeAspect="1"/>
          </p:cNvSpPr>
          <p:nvPr/>
        </p:nvSpPr>
        <p:spPr bwMode="auto">
          <a:xfrm>
            <a:off x="3062350" y="1447800"/>
            <a:ext cx="1404258" cy="914400"/>
          </a:xfrm>
          <a:prstGeom prst="roundRect">
            <a:avLst>
              <a:gd name="adj" fmla="val 13390"/>
            </a:avLst>
          </a:prstGeom>
          <a:blipFill rotWithShape="1">
            <a:blip r:embed="rId15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ounded Rectangle 40"/>
          <p:cNvSpPr>
            <a:spLocks noChangeAspect="1"/>
          </p:cNvSpPr>
          <p:nvPr/>
        </p:nvSpPr>
        <p:spPr bwMode="auto">
          <a:xfrm>
            <a:off x="7510650" y="1447800"/>
            <a:ext cx="1404258" cy="914400"/>
          </a:xfrm>
          <a:prstGeom prst="roundRect">
            <a:avLst>
              <a:gd name="adj" fmla="val 19141"/>
            </a:avLst>
          </a:prstGeom>
          <a:blipFill rotWithShape="1">
            <a:blip r:embed="rId16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Rounded Rectangle 38"/>
          <p:cNvSpPr>
            <a:spLocks noChangeAspect="1"/>
          </p:cNvSpPr>
          <p:nvPr/>
        </p:nvSpPr>
        <p:spPr bwMode="auto">
          <a:xfrm>
            <a:off x="85239" y="459852"/>
            <a:ext cx="1404258" cy="914400"/>
          </a:xfrm>
          <a:prstGeom prst="roundRect">
            <a:avLst>
              <a:gd name="adj" fmla="val 17289"/>
            </a:avLst>
          </a:prstGeom>
          <a:blipFill rotWithShape="1">
            <a:blip r:embed="rId17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Rounded Rectangle 41"/>
          <p:cNvSpPr>
            <a:spLocks noChangeAspect="1"/>
          </p:cNvSpPr>
          <p:nvPr/>
        </p:nvSpPr>
        <p:spPr>
          <a:xfrm>
            <a:off x="6019800" y="1450978"/>
            <a:ext cx="1404257" cy="914400"/>
          </a:xfrm>
          <a:prstGeom prst="roundRect">
            <a:avLst>
              <a:gd name="adj" fmla="val 9941"/>
            </a:avLst>
          </a:prstGeom>
          <a:blipFill rotWithShape="1">
            <a:blip r:embed="rId18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>
            <a:spLocks noChangeAspect="1"/>
          </p:cNvSpPr>
          <p:nvPr/>
        </p:nvSpPr>
        <p:spPr bwMode="auto">
          <a:xfrm>
            <a:off x="6019800" y="464668"/>
            <a:ext cx="1404257" cy="914400"/>
          </a:xfrm>
          <a:prstGeom prst="roundRect">
            <a:avLst>
              <a:gd name="adj" fmla="val 10173"/>
            </a:avLst>
          </a:prstGeom>
          <a:blipFill rotWithShape="1">
            <a:blip r:embed="rId19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 noChangeAspect="1"/>
          </p:cNvSpPr>
          <p:nvPr/>
        </p:nvSpPr>
        <p:spPr>
          <a:xfrm>
            <a:off x="448233" y="1894049"/>
            <a:ext cx="1957892" cy="128016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6841090" y="459850"/>
            <a:ext cx="1957892" cy="1280160"/>
          </a:xfrm>
          <a:prstGeom prst="roundRect">
            <a:avLst>
              <a:gd name="adj" fmla="val 9941"/>
            </a:avLst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>
            <a:spLocks noChangeAspect="1"/>
          </p:cNvSpPr>
          <p:nvPr/>
        </p:nvSpPr>
        <p:spPr>
          <a:xfrm>
            <a:off x="440270" y="3329787"/>
            <a:ext cx="1957892" cy="128016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2572970" y="3329787"/>
            <a:ext cx="1957892" cy="1280160"/>
          </a:xfrm>
          <a:prstGeom prst="roundRect">
            <a:avLst>
              <a:gd name="adj" fmla="val 11623"/>
            </a:avLst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>
          <a:xfrm>
            <a:off x="2566190" y="464667"/>
            <a:ext cx="1957892" cy="1280160"/>
          </a:xfrm>
          <a:prstGeom prst="roundRect">
            <a:avLst>
              <a:gd name="adj" fmla="val 8260"/>
            </a:avLst>
          </a:prstGeom>
          <a:blipFill rotWithShape="1">
            <a:blip r:embed="rId6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-392734" y="3255264"/>
            <a:ext cx="5596128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6841090" y="4769120"/>
            <a:ext cx="1957892" cy="1280160"/>
          </a:xfrm>
          <a:prstGeom prst="roundRect">
            <a:avLst>
              <a:gd name="adj" fmla="val 9941"/>
            </a:avLst>
          </a:prstGeom>
          <a:blipFill rotWithShape="1">
            <a:blip r:embed="rId7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-233984" y="3254470"/>
            <a:ext cx="5596128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740866" y="3255264"/>
            <a:ext cx="5596128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1923746" y="3255264"/>
            <a:ext cx="5596128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451104" y="3329787"/>
            <a:ext cx="8357616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451104" y="3177387"/>
            <a:ext cx="8357616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451104" y="1895638"/>
            <a:ext cx="8357616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451104" y="1743238"/>
            <a:ext cx="8357616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>
            <a:spLocks/>
          </p:cNvSpPr>
          <p:nvPr/>
        </p:nvSpPr>
        <p:spPr>
          <a:xfrm>
            <a:off x="2563286" y="1897227"/>
            <a:ext cx="1965960" cy="1280160"/>
          </a:xfrm>
          <a:prstGeom prst="roundRect">
            <a:avLst>
              <a:gd name="adj" fmla="val 9941"/>
            </a:avLst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-2350650" y="3255264"/>
            <a:ext cx="5596128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882933" y="3256852"/>
            <a:ext cx="5596128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4041683" y="3256058"/>
            <a:ext cx="5596128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451104" y="4769120"/>
            <a:ext cx="8357616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>
            <a:off x="451104" y="4616720"/>
            <a:ext cx="8357616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0800000">
            <a:off x="451104" y="459851"/>
            <a:ext cx="8357616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6846674" y="3328199"/>
            <a:ext cx="1957892" cy="1280160"/>
          </a:xfrm>
          <a:prstGeom prst="round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>
            <a:spLocks noChangeAspect="1"/>
          </p:cNvSpPr>
          <p:nvPr/>
        </p:nvSpPr>
        <p:spPr>
          <a:xfrm>
            <a:off x="4723899" y="3338149"/>
            <a:ext cx="1957892" cy="1280160"/>
          </a:xfrm>
          <a:prstGeom prst="roundRect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>
            <a:spLocks noChangeAspect="1"/>
          </p:cNvSpPr>
          <p:nvPr/>
        </p:nvSpPr>
        <p:spPr>
          <a:xfrm>
            <a:off x="4723899" y="4773610"/>
            <a:ext cx="1957892" cy="1280160"/>
          </a:xfrm>
          <a:prstGeom prst="roundRect">
            <a:avLst/>
          </a:prstGeom>
          <a:blipFill rotWithShape="1">
            <a:blip r:embed="rId11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6008591" y="3255264"/>
            <a:ext cx="5596128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>
            <a:spLocks noChangeAspect="1"/>
          </p:cNvSpPr>
          <p:nvPr/>
        </p:nvSpPr>
        <p:spPr>
          <a:xfrm>
            <a:off x="440270" y="4773610"/>
            <a:ext cx="1957892" cy="1280160"/>
          </a:xfrm>
          <a:prstGeom prst="roundRect">
            <a:avLst>
              <a:gd name="adj" fmla="val 9941"/>
            </a:avLst>
          </a:prstGeom>
          <a:blipFill rotWithShape="1">
            <a:blip r:embed="rId12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>
            <a:spLocks noChangeAspect="1"/>
          </p:cNvSpPr>
          <p:nvPr/>
        </p:nvSpPr>
        <p:spPr>
          <a:xfrm>
            <a:off x="4723899" y="459850"/>
            <a:ext cx="1957892" cy="1280160"/>
          </a:xfrm>
          <a:prstGeom prst="roundRect">
            <a:avLst>
              <a:gd name="adj" fmla="val 9941"/>
            </a:avLst>
          </a:prstGeom>
          <a:blipFill rotWithShape="1">
            <a:blip r:embed="rId13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 rot="10800000">
            <a:off x="451104" y="6060543"/>
            <a:ext cx="8357616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>
            <a:spLocks noChangeAspect="1"/>
          </p:cNvSpPr>
          <p:nvPr/>
        </p:nvSpPr>
        <p:spPr>
          <a:xfrm>
            <a:off x="6841090" y="1898816"/>
            <a:ext cx="1957892" cy="1280160"/>
          </a:xfrm>
          <a:prstGeom prst="roundRect">
            <a:avLst/>
          </a:prstGeom>
          <a:blipFill rotWithShape="1">
            <a:blip r:embed="rId14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 bwMode="auto">
          <a:xfrm>
            <a:off x="4721016" y="1894049"/>
            <a:ext cx="1956816" cy="1280160"/>
          </a:xfrm>
          <a:prstGeom prst="roundRect">
            <a:avLst>
              <a:gd name="adj" fmla="val 13390"/>
            </a:avLst>
          </a:prstGeom>
          <a:blipFill rotWithShape="1">
            <a:blip r:embed="rId15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ounded Rectangle 40"/>
          <p:cNvSpPr>
            <a:spLocks/>
          </p:cNvSpPr>
          <p:nvPr/>
        </p:nvSpPr>
        <p:spPr bwMode="auto">
          <a:xfrm>
            <a:off x="2573866" y="4773610"/>
            <a:ext cx="1956816" cy="1280160"/>
          </a:xfrm>
          <a:prstGeom prst="roundRect">
            <a:avLst>
              <a:gd name="adj" fmla="val 10173"/>
            </a:avLst>
          </a:prstGeom>
          <a:blipFill rotWithShape="1">
            <a:blip r:embed="rId16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Rounded Rectangle 38"/>
          <p:cNvSpPr>
            <a:spLocks/>
          </p:cNvSpPr>
          <p:nvPr/>
        </p:nvSpPr>
        <p:spPr bwMode="auto">
          <a:xfrm>
            <a:off x="449309" y="459851"/>
            <a:ext cx="1956816" cy="1280160"/>
          </a:xfrm>
          <a:prstGeom prst="roundRect">
            <a:avLst>
              <a:gd name="adj" fmla="val 6640"/>
            </a:avLst>
          </a:prstGeom>
          <a:blipFill rotWithShape="1">
            <a:blip r:embed="rId17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 noChangeAspect="1"/>
          </p:cNvSpPr>
          <p:nvPr/>
        </p:nvSpPr>
        <p:spPr>
          <a:xfrm>
            <a:off x="448233" y="1894049"/>
            <a:ext cx="1957892" cy="128016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6841090" y="459850"/>
            <a:ext cx="1957892" cy="1280160"/>
          </a:xfrm>
          <a:prstGeom prst="roundRect">
            <a:avLst>
              <a:gd name="adj" fmla="val 9941"/>
            </a:avLst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>
            <a:spLocks noChangeAspect="1"/>
          </p:cNvSpPr>
          <p:nvPr/>
        </p:nvSpPr>
        <p:spPr>
          <a:xfrm>
            <a:off x="440270" y="3329787"/>
            <a:ext cx="1957892" cy="128016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2572970" y="3329787"/>
            <a:ext cx="1957892" cy="1280160"/>
          </a:xfrm>
          <a:prstGeom prst="roundRect">
            <a:avLst>
              <a:gd name="adj" fmla="val 11623"/>
            </a:avLst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>
          <a:xfrm>
            <a:off x="2573365" y="464667"/>
            <a:ext cx="1957892" cy="1280160"/>
          </a:xfrm>
          <a:prstGeom prst="roundRect">
            <a:avLst>
              <a:gd name="adj" fmla="val 8260"/>
            </a:avLst>
          </a:prstGeom>
          <a:blipFill rotWithShape="1">
            <a:blip r:embed="rId6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-543610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6841090" y="4769120"/>
            <a:ext cx="1957892" cy="1280160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-384860" y="3253952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589990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1772870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294302" y="3329787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294302" y="3177387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294302" y="1895638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294302" y="1743238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>
            <a:spLocks/>
          </p:cNvSpPr>
          <p:nvPr/>
        </p:nvSpPr>
        <p:spPr>
          <a:xfrm>
            <a:off x="2563286" y="1897227"/>
            <a:ext cx="1965960" cy="1279456"/>
          </a:xfrm>
          <a:prstGeom prst="roundRect">
            <a:avLst>
              <a:gd name="adj" fmla="val 10498"/>
            </a:avLst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-2660275" y="3255539"/>
            <a:ext cx="5897880" cy="159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-2501526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732057" y="3256334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3890807" y="3255540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294302" y="4769120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>
            <a:off x="294302" y="4616720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0800000">
            <a:off x="294302" y="459851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294302" y="307451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6846674" y="3328199"/>
            <a:ext cx="1957892" cy="1280160"/>
          </a:xfrm>
          <a:prstGeom prst="round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>
            <a:spLocks noChangeAspect="1"/>
          </p:cNvSpPr>
          <p:nvPr/>
        </p:nvSpPr>
        <p:spPr>
          <a:xfrm>
            <a:off x="4723899" y="3338149"/>
            <a:ext cx="1957892" cy="1280160"/>
          </a:xfrm>
          <a:prstGeom prst="roundRect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>
            <a:spLocks noChangeAspect="1"/>
          </p:cNvSpPr>
          <p:nvPr/>
        </p:nvSpPr>
        <p:spPr>
          <a:xfrm>
            <a:off x="4723899" y="4773610"/>
            <a:ext cx="1957892" cy="1280160"/>
          </a:xfrm>
          <a:prstGeom prst="roundRect">
            <a:avLst/>
          </a:prstGeom>
          <a:blipFill rotWithShape="1">
            <a:blip r:embed="rId11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5857715" y="3254746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6016465" y="3253952"/>
            <a:ext cx="589788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>
            <a:spLocks noChangeAspect="1"/>
          </p:cNvSpPr>
          <p:nvPr/>
        </p:nvSpPr>
        <p:spPr>
          <a:xfrm>
            <a:off x="440270" y="4773610"/>
            <a:ext cx="1957892" cy="1280160"/>
          </a:xfrm>
          <a:prstGeom prst="roundRect">
            <a:avLst>
              <a:gd name="adj" fmla="val 9941"/>
            </a:avLst>
          </a:prstGeom>
          <a:blipFill rotWithShape="1">
            <a:blip r:embed="rId12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>
            <a:spLocks noChangeAspect="1"/>
          </p:cNvSpPr>
          <p:nvPr/>
        </p:nvSpPr>
        <p:spPr>
          <a:xfrm>
            <a:off x="4723899" y="459850"/>
            <a:ext cx="1957892" cy="1280160"/>
          </a:xfrm>
          <a:prstGeom prst="roundRect">
            <a:avLst>
              <a:gd name="adj" fmla="val 9941"/>
            </a:avLst>
          </a:prstGeom>
          <a:blipFill rotWithShape="1">
            <a:blip r:embed="rId13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 rot="10800000">
            <a:off x="294302" y="6212943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0800000">
            <a:off x="294302" y="6060543"/>
            <a:ext cx="866851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>
            <a:spLocks noChangeAspect="1"/>
          </p:cNvSpPr>
          <p:nvPr/>
        </p:nvSpPr>
        <p:spPr>
          <a:xfrm>
            <a:off x="6841090" y="1898816"/>
            <a:ext cx="1957892" cy="1280160"/>
          </a:xfrm>
          <a:prstGeom prst="roundRect">
            <a:avLst/>
          </a:prstGeom>
          <a:blipFill rotWithShape="1">
            <a:blip r:embed="rId14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 bwMode="auto">
          <a:xfrm>
            <a:off x="4721016" y="1894049"/>
            <a:ext cx="1956816" cy="1280160"/>
          </a:xfrm>
          <a:prstGeom prst="roundRect">
            <a:avLst>
              <a:gd name="adj" fmla="val 13390"/>
            </a:avLst>
          </a:prstGeom>
          <a:blipFill rotWithShape="1">
            <a:blip r:embed="rId15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ounded Rectangle 40"/>
          <p:cNvSpPr>
            <a:spLocks/>
          </p:cNvSpPr>
          <p:nvPr/>
        </p:nvSpPr>
        <p:spPr bwMode="auto">
          <a:xfrm>
            <a:off x="2573866" y="4773610"/>
            <a:ext cx="1956816" cy="1280160"/>
          </a:xfrm>
          <a:prstGeom prst="roundRect">
            <a:avLst>
              <a:gd name="adj" fmla="val 10173"/>
            </a:avLst>
          </a:prstGeom>
          <a:blipFill rotWithShape="1">
            <a:blip r:embed="rId16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Rounded Rectangle 38"/>
          <p:cNvSpPr>
            <a:spLocks/>
          </p:cNvSpPr>
          <p:nvPr/>
        </p:nvSpPr>
        <p:spPr bwMode="auto">
          <a:xfrm>
            <a:off x="449309" y="459851"/>
            <a:ext cx="1956816" cy="1280160"/>
          </a:xfrm>
          <a:prstGeom prst="roundRect">
            <a:avLst>
              <a:gd name="adj" fmla="val 6640"/>
            </a:avLst>
          </a:prstGeom>
          <a:blipFill rotWithShape="1">
            <a:blip r:embed="rId17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 noChangeAspect="1"/>
          </p:cNvSpPr>
          <p:nvPr/>
        </p:nvSpPr>
        <p:spPr>
          <a:xfrm>
            <a:off x="446620" y="461439"/>
            <a:ext cx="1957892" cy="128016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>
            <a:spLocks noChangeAspect="1"/>
          </p:cNvSpPr>
          <p:nvPr/>
        </p:nvSpPr>
        <p:spPr>
          <a:xfrm>
            <a:off x="440270" y="1895638"/>
            <a:ext cx="1957892" cy="128016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2572970" y="461439"/>
            <a:ext cx="1957892" cy="128016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>
            <a:spLocks noChangeAspect="1"/>
          </p:cNvSpPr>
          <p:nvPr/>
        </p:nvSpPr>
        <p:spPr>
          <a:xfrm>
            <a:off x="440270" y="3329787"/>
            <a:ext cx="1957892" cy="128016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2572970" y="3329787"/>
            <a:ext cx="1957892" cy="1280160"/>
          </a:xfrm>
          <a:prstGeom prst="round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>
          <a:xfrm>
            <a:off x="4721016" y="3329787"/>
            <a:ext cx="1957892" cy="1280160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-703630" y="3261360"/>
            <a:ext cx="621792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6841090" y="4769120"/>
            <a:ext cx="1957892" cy="1280160"/>
          </a:xfrm>
          <a:prstGeom prst="round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-544880" y="3260566"/>
            <a:ext cx="621792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429970" y="3261360"/>
            <a:ext cx="621792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1612850" y="3261360"/>
            <a:ext cx="621792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137160" y="3329787"/>
            <a:ext cx="898855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137160" y="3177387"/>
            <a:ext cx="898855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137160" y="1895638"/>
            <a:ext cx="898855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137160" y="1743238"/>
            <a:ext cx="898855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>
            <a:spLocks noChangeAspect="1"/>
          </p:cNvSpPr>
          <p:nvPr/>
        </p:nvSpPr>
        <p:spPr>
          <a:xfrm>
            <a:off x="2563286" y="1897227"/>
            <a:ext cx="1957892" cy="1280160"/>
          </a:xfrm>
          <a:prstGeom prst="round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-2820295" y="3262153"/>
            <a:ext cx="6217920" cy="159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-2661546" y="3261360"/>
            <a:ext cx="621792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572037" y="3262948"/>
            <a:ext cx="621792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3730787" y="3262154"/>
            <a:ext cx="621792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137160" y="4769120"/>
            <a:ext cx="898855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>
            <a:off x="137160" y="4616720"/>
            <a:ext cx="898855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0800000">
            <a:off x="137160" y="459851"/>
            <a:ext cx="898855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137160" y="307451"/>
            <a:ext cx="898855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6846674" y="3328199"/>
            <a:ext cx="1957892" cy="1280160"/>
          </a:xfrm>
          <a:prstGeom prst="roundRect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>
            <a:spLocks noChangeAspect="1"/>
          </p:cNvSpPr>
          <p:nvPr/>
        </p:nvSpPr>
        <p:spPr>
          <a:xfrm>
            <a:off x="6846674" y="459851"/>
            <a:ext cx="1957892" cy="1280160"/>
          </a:xfrm>
          <a:prstGeom prst="roundRect">
            <a:avLst/>
          </a:prstGeom>
          <a:blipFill rotWithShape="1">
            <a:blip r:embed="rId11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>
            <a:spLocks noChangeAspect="1"/>
          </p:cNvSpPr>
          <p:nvPr/>
        </p:nvSpPr>
        <p:spPr>
          <a:xfrm>
            <a:off x="6846674" y="1894049"/>
            <a:ext cx="1957892" cy="1280160"/>
          </a:xfrm>
          <a:prstGeom prst="roundRect">
            <a:avLst/>
          </a:prstGeom>
          <a:blipFill rotWithShape="1">
            <a:blip r:embed="rId12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5697695" y="3261360"/>
            <a:ext cx="621792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5856445" y="3260566"/>
            <a:ext cx="621792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>
            <a:spLocks noChangeAspect="1"/>
          </p:cNvSpPr>
          <p:nvPr/>
        </p:nvSpPr>
        <p:spPr>
          <a:xfrm>
            <a:off x="440270" y="4773610"/>
            <a:ext cx="1957892" cy="1280160"/>
          </a:xfrm>
          <a:prstGeom prst="roundRect">
            <a:avLst/>
          </a:prstGeom>
          <a:blipFill rotWithShape="1">
            <a:blip r:embed="rId13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>
            <a:spLocks noChangeAspect="1"/>
          </p:cNvSpPr>
          <p:nvPr/>
        </p:nvSpPr>
        <p:spPr>
          <a:xfrm>
            <a:off x="4723899" y="459850"/>
            <a:ext cx="1957892" cy="1280160"/>
          </a:xfrm>
          <a:prstGeom prst="roundRect">
            <a:avLst/>
          </a:prstGeom>
          <a:blipFill rotWithShape="1">
            <a:blip r:embed="rId14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 rot="10800000">
            <a:off x="137160" y="6212943"/>
            <a:ext cx="898855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0800000">
            <a:off x="137160" y="6060543"/>
            <a:ext cx="8988552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>
            <a:spLocks noChangeAspect="1"/>
          </p:cNvSpPr>
          <p:nvPr/>
        </p:nvSpPr>
        <p:spPr>
          <a:xfrm>
            <a:off x="4723899" y="4769120"/>
            <a:ext cx="1957892" cy="1280160"/>
          </a:xfrm>
          <a:prstGeom prst="roundRect">
            <a:avLst/>
          </a:prstGeom>
          <a:blipFill rotWithShape="1">
            <a:blip r:embed="rId15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 bwMode="auto">
          <a:xfrm>
            <a:off x="4721016" y="1894049"/>
            <a:ext cx="1956816" cy="1280160"/>
          </a:xfrm>
          <a:prstGeom prst="roundRect">
            <a:avLst>
              <a:gd name="adj" fmla="val 13390"/>
            </a:avLst>
          </a:prstGeom>
          <a:blipFill rotWithShape="1">
            <a:blip r:embed="rId16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ounded Rectangle 40"/>
          <p:cNvSpPr>
            <a:spLocks/>
          </p:cNvSpPr>
          <p:nvPr/>
        </p:nvSpPr>
        <p:spPr bwMode="auto">
          <a:xfrm>
            <a:off x="2573866" y="4773610"/>
            <a:ext cx="1956816" cy="1280160"/>
          </a:xfrm>
          <a:prstGeom prst="roundRect">
            <a:avLst>
              <a:gd name="adj" fmla="val 19141"/>
            </a:avLst>
          </a:prstGeom>
          <a:blipFill rotWithShape="1">
            <a:blip r:embed="rId17"/>
            <a:stretch>
              <a:fillRect/>
            </a:stretch>
          </a:blip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8350" y="696118"/>
            <a:ext cx="2377440" cy="155448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2000" y="2405538"/>
            <a:ext cx="2377440" cy="155448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07080" y="696118"/>
            <a:ext cx="2377440" cy="155448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62000" y="4112418"/>
            <a:ext cx="2377440" cy="155448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307080" y="4112418"/>
            <a:ext cx="2377440" cy="1554480"/>
          </a:xfrm>
          <a:prstGeom prst="round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867400" y="4112418"/>
            <a:ext cx="2377440" cy="1554480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350520" y="3175999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867400" y="696118"/>
            <a:ext cx="2377440" cy="1554480"/>
          </a:xfrm>
          <a:prstGeom prst="round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509270" y="3175205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2896394" y="3175999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079274" y="3175999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474131" y="4112418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474131" y="3960018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474131" y="2405538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474131" y="2253138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5867400" y="2405537"/>
            <a:ext cx="2377440" cy="1554480"/>
          </a:xfrm>
          <a:prstGeom prst="round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297396" y="2407127"/>
            <a:ext cx="2377440" cy="1554480"/>
          </a:xfrm>
          <a:prstGeom prst="roundRect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-2178525" y="3176792"/>
            <a:ext cx="5577840" cy="159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-2019776" y="3175999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5456714" y="3177587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5615464" y="3176793"/>
            <a:ext cx="557784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474131" y="5819298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>
            <a:off x="474131" y="5666898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0800000">
            <a:off x="474131" y="694530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474131" y="542130"/>
            <a:ext cx="80772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773591" y="292476"/>
            <a:ext cx="1691640" cy="1417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092104" y="5161136"/>
            <a:ext cx="1691640" cy="1417320"/>
          </a:xfrm>
          <a:prstGeom prst="rect">
            <a:avLst/>
          </a:prstGeom>
        </p:spPr>
      </p:pic>
      <p:pic>
        <p:nvPicPr>
          <p:cNvPr id="42" name="Picture 4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85009" y="292476"/>
            <a:ext cx="1691640" cy="1417320"/>
          </a:xfrm>
          <a:prstGeom prst="rect">
            <a:avLst/>
          </a:prstGeom>
        </p:spPr>
      </p:pic>
      <p:pic>
        <p:nvPicPr>
          <p:cNvPr id="43" name="Picture 42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55166" y="1787986"/>
            <a:ext cx="1691640" cy="1417320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334678" y="3280854"/>
            <a:ext cx="1691640" cy="1417320"/>
          </a:xfrm>
          <a:prstGeom prst="rect">
            <a:avLst/>
          </a:prstGeom>
        </p:spPr>
      </p:pic>
      <p:pic>
        <p:nvPicPr>
          <p:cNvPr id="45" name="Picture 44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773591" y="1771052"/>
            <a:ext cx="1691640" cy="1417320"/>
          </a:xfrm>
          <a:prstGeom prst="rect">
            <a:avLst/>
          </a:prstGeom>
        </p:spPr>
      </p:pic>
      <p:pic>
        <p:nvPicPr>
          <p:cNvPr id="46" name="Picture 45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326211" y="258608"/>
            <a:ext cx="1691640" cy="1417320"/>
          </a:xfrm>
          <a:prstGeom prst="rect">
            <a:avLst/>
          </a:prstGeom>
        </p:spPr>
      </p:pic>
      <p:pic>
        <p:nvPicPr>
          <p:cNvPr id="47" name="Picture 46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773591" y="3306255"/>
            <a:ext cx="1691640" cy="1417320"/>
          </a:xfrm>
          <a:prstGeom prst="rect">
            <a:avLst/>
          </a:prstGeom>
        </p:spPr>
      </p:pic>
      <p:pic>
        <p:nvPicPr>
          <p:cNvPr id="48" name="Picture 47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5558368" y="292476"/>
            <a:ext cx="1691640" cy="1417320"/>
          </a:xfrm>
          <a:prstGeom prst="rect">
            <a:avLst/>
          </a:prstGeom>
        </p:spPr>
      </p:pic>
      <p:pic>
        <p:nvPicPr>
          <p:cNvPr id="49" name="Picture 48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985009" y="3306255"/>
            <a:ext cx="1691640" cy="1417320"/>
          </a:xfrm>
          <a:prstGeom prst="rect">
            <a:avLst/>
          </a:prstGeom>
        </p:spPr>
      </p:pic>
      <p:pic>
        <p:nvPicPr>
          <p:cNvPr id="50" name="Picture 49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558368" y="3306255"/>
            <a:ext cx="1691640" cy="1417320"/>
          </a:xfrm>
          <a:prstGeom prst="rect">
            <a:avLst/>
          </a:prstGeom>
        </p:spPr>
      </p:pic>
      <p:pic>
        <p:nvPicPr>
          <p:cNvPr id="51" name="Picture 50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985009" y="1754118"/>
            <a:ext cx="1691640" cy="1417320"/>
          </a:xfrm>
          <a:prstGeom prst="rect">
            <a:avLst/>
          </a:prstGeom>
        </p:spPr>
      </p:pic>
      <p:pic>
        <p:nvPicPr>
          <p:cNvPr id="52" name="Picture 51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7326211" y="1762585"/>
            <a:ext cx="1691640" cy="1417320"/>
          </a:xfrm>
          <a:prstGeom prst="rect">
            <a:avLst/>
          </a:prstGeom>
        </p:spPr>
      </p:pic>
      <p:pic>
        <p:nvPicPr>
          <p:cNvPr id="53" name="Picture 52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155166" y="3306255"/>
            <a:ext cx="1691640" cy="1417320"/>
          </a:xfrm>
          <a:prstGeom prst="rect">
            <a:avLst/>
          </a:prstGeom>
        </p:spPr>
      </p:pic>
      <p:pic>
        <p:nvPicPr>
          <p:cNvPr id="54" name="Picture 53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5558368" y="1787986"/>
            <a:ext cx="1691640" cy="1417320"/>
          </a:xfrm>
          <a:prstGeom prst="rect">
            <a:avLst/>
          </a:prstGeom>
        </p:spPr>
      </p:pic>
      <p:pic>
        <p:nvPicPr>
          <p:cNvPr id="55" name="Picture 54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155166" y="292476"/>
            <a:ext cx="1691640" cy="14173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801551" y="3679384"/>
            <a:ext cx="13035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Autonomous kayaks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101771" y="2177148"/>
            <a:ext cx="2060845" cy="1525553"/>
          </a:xfrm>
          <a:prstGeom prst="roundRect">
            <a:avLst>
              <a:gd name="adj" fmla="val 3400"/>
            </a:avLst>
          </a:prstGeom>
          <a:blipFill rotWithShape="1">
            <a:blip r:embed="rId3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7279" y="3679384"/>
            <a:ext cx="739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Bluefin-21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40131" y="5798948"/>
            <a:ext cx="1339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Hydroid REMUS-100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4647444" y="2177791"/>
            <a:ext cx="2060845" cy="1525553"/>
          </a:xfrm>
          <a:prstGeom prst="roundRect">
            <a:avLst>
              <a:gd name="adj" fmla="val 3400"/>
            </a:avLst>
          </a:prstGeom>
          <a:blipFill rotWithShape="1">
            <a:blip r:embed="rId4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82952" y="3680027"/>
            <a:ext cx="6980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Bluefin-9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101771" y="4273395"/>
            <a:ext cx="2060845" cy="1525553"/>
          </a:xfrm>
          <a:prstGeom prst="roundRect">
            <a:avLst>
              <a:gd name="adj" fmla="val 3400"/>
            </a:avLst>
          </a:prstGeom>
          <a:blipFill rotWithShape="1">
            <a:blip r:embed="rId5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945" y="5798948"/>
            <a:ext cx="1710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Clearpath Kingfisher M100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2418224" y="4273395"/>
            <a:ext cx="2060845" cy="1525553"/>
          </a:xfrm>
          <a:prstGeom prst="roundRect">
            <a:avLst>
              <a:gd name="adj" fmla="val 3400"/>
            </a:avLst>
          </a:prstGeom>
          <a:blipFill rotWithShape="1">
            <a:blip r:embed="rId6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01551" y="5802836"/>
            <a:ext cx="12510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MIT Hover Kayaks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4647444" y="4277283"/>
            <a:ext cx="2060845" cy="1525553"/>
          </a:xfrm>
          <a:prstGeom prst="roundRect">
            <a:avLst>
              <a:gd name="adj" fmla="val 3400"/>
            </a:avLst>
          </a:prstGeom>
          <a:blipFill rotWithShape="1">
            <a:blip r:embed="rId7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2418224" y="2177791"/>
            <a:ext cx="2060845" cy="1525553"/>
          </a:xfrm>
          <a:prstGeom prst="roundRect">
            <a:avLst>
              <a:gd name="adj" fmla="val 3400"/>
            </a:avLst>
          </a:prstGeom>
          <a:blipFill rotWithShape="1">
            <a:blip r:embed="rId8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4647444" y="154692"/>
            <a:ext cx="2060845" cy="1525553"/>
          </a:xfrm>
          <a:prstGeom prst="roundRect">
            <a:avLst>
              <a:gd name="adj" fmla="val 3400"/>
            </a:avLst>
          </a:prstGeom>
          <a:blipFill rotWithShape="1">
            <a:blip r:embed="rId9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98752" y="1680245"/>
            <a:ext cx="1736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Clearpath Kingfisher M200</a:t>
            </a:r>
          </a:p>
        </p:txBody>
      </p:sp>
      <p:sp>
        <p:nvSpPr>
          <p:cNvPr id="32" name="Rounded Rectangle 31"/>
          <p:cNvSpPr/>
          <p:nvPr/>
        </p:nvSpPr>
        <p:spPr bwMode="auto">
          <a:xfrm>
            <a:off x="2418224" y="154692"/>
            <a:ext cx="2060845" cy="1525553"/>
          </a:xfrm>
          <a:prstGeom prst="roundRect">
            <a:avLst>
              <a:gd name="adj" fmla="val 3400"/>
            </a:avLst>
          </a:prstGeom>
          <a:blipFill rotWithShape="1">
            <a:blip r:embed="rId10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90232" y="1680245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Canadian USV 2600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101771" y="154692"/>
            <a:ext cx="2060845" cy="1525553"/>
          </a:xfrm>
          <a:prstGeom prst="roundRect">
            <a:avLst>
              <a:gd name="adj" fmla="val 3400"/>
            </a:avLst>
          </a:prstGeom>
          <a:blipFill rotWithShape="1">
            <a:blip r:embed="rId11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3779" y="1680245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NATO USV 2600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6911491" y="154692"/>
            <a:ext cx="2060845" cy="1525553"/>
          </a:xfrm>
          <a:prstGeom prst="roundRect">
            <a:avLst>
              <a:gd name="adj" fmla="val 3400"/>
            </a:avLst>
          </a:prstGeom>
          <a:blipFill rotWithShape="1">
            <a:blip r:embed="rId12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62799" y="1680245"/>
            <a:ext cx="1736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Clearpath Kingfisher M200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6911491" y="2177791"/>
            <a:ext cx="2060845" cy="1525553"/>
          </a:xfrm>
          <a:prstGeom prst="roundRect">
            <a:avLst>
              <a:gd name="adj" fmla="val 3400"/>
            </a:avLst>
          </a:prstGeom>
          <a:blipFill rotWithShape="1">
            <a:blip r:embed="rId13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62799" y="3703344"/>
            <a:ext cx="15993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OceanServer Iver2 UUV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6911491" y="4277283"/>
            <a:ext cx="2060845" cy="1525553"/>
          </a:xfrm>
          <a:prstGeom prst="roundRect">
            <a:avLst>
              <a:gd name="adj" fmla="val 3400"/>
            </a:avLst>
          </a:prstGeom>
          <a:blipFill rotWithShape="1">
            <a:blip r:embed="rId14"/>
            <a:stretch>
              <a:fillRect/>
            </a:stretch>
          </a:blipFill>
          <a:ln w="9525" cap="flat" cmpd="sng" algn="ctr">
            <a:solidFill>
              <a:srgbClr val="00005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1E1D5A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06738" y="5802836"/>
            <a:ext cx="136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90"/>
                </a:solidFill>
                <a:latin typeface="Chalkboard"/>
                <a:cs typeface="Chalkboard"/>
              </a:rPr>
              <a:t>Hydroid REMUS-600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70</Words>
  <Application>Microsoft Macintosh PowerPoint</Application>
  <PresentationFormat>On-screen Show (4:3)</PresentationFormat>
  <Paragraphs>32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Chalkboard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Benjamin</dc:creator>
  <cp:lastModifiedBy>Microsoft Office User</cp:lastModifiedBy>
  <cp:revision>51</cp:revision>
  <dcterms:created xsi:type="dcterms:W3CDTF">2015-05-18T22:12:30Z</dcterms:created>
  <dcterms:modified xsi:type="dcterms:W3CDTF">2019-08-04T18:16:51Z</dcterms:modified>
</cp:coreProperties>
</file>