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9112" r:id="rId2"/>
  </p:sldIdLst>
  <p:sldSz cx="14630400" cy="8229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1pPr>
    <a:lvl2pPr marL="653110" algn="l" rtl="0" eaLnBrk="0" fontAlgn="base" hangingPunct="0">
      <a:spcBef>
        <a:spcPct val="0"/>
      </a:spcBef>
      <a:spcAft>
        <a:spcPct val="0"/>
      </a:spcAft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2pPr>
    <a:lvl3pPr marL="1306220" algn="l" rtl="0" eaLnBrk="0" fontAlgn="base" hangingPunct="0">
      <a:spcBef>
        <a:spcPct val="0"/>
      </a:spcBef>
      <a:spcAft>
        <a:spcPct val="0"/>
      </a:spcAft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3pPr>
    <a:lvl4pPr marL="1959331" algn="l" rtl="0" eaLnBrk="0" fontAlgn="base" hangingPunct="0">
      <a:spcBef>
        <a:spcPct val="0"/>
      </a:spcBef>
      <a:spcAft>
        <a:spcPct val="0"/>
      </a:spcAft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4pPr>
    <a:lvl5pPr marL="2612441" algn="l" rtl="0" eaLnBrk="0" fontAlgn="base" hangingPunct="0">
      <a:spcBef>
        <a:spcPct val="0"/>
      </a:spcBef>
      <a:spcAft>
        <a:spcPct val="0"/>
      </a:spcAft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5pPr>
    <a:lvl6pPr marL="3265551" algn="l" defTabSz="653110" rtl="0" eaLnBrk="1" latinLnBrk="0" hangingPunct="1"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6pPr>
    <a:lvl7pPr marL="3918661" algn="l" defTabSz="653110" rtl="0" eaLnBrk="1" latinLnBrk="0" hangingPunct="1"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7pPr>
    <a:lvl8pPr marL="4571771" algn="l" defTabSz="653110" rtl="0" eaLnBrk="1" latinLnBrk="0" hangingPunct="1"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8pPr>
    <a:lvl9pPr marL="5224882" algn="l" defTabSz="653110" rtl="0" eaLnBrk="1" latinLnBrk="0" hangingPunct="1">
      <a:defRPr sz="2000" kern="1200">
        <a:solidFill>
          <a:srgbClr val="1E1D5A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464" userDrawn="1">
          <p15:clr>
            <a:srgbClr val="A4A3A4"/>
          </p15:clr>
        </p15:guide>
        <p15:guide id="2" pos="46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370D9"/>
    <a:srgbClr val="103FC0"/>
    <a:srgbClr val="E0DDC4"/>
    <a:srgbClr val="008F00"/>
    <a:srgbClr val="CA6200"/>
    <a:srgbClr val="3A5972"/>
    <a:srgbClr val="90ACFE"/>
    <a:srgbClr val="C200C2"/>
    <a:srgbClr val="D5D5D5"/>
    <a:srgbClr val="B8B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114" autoAdjust="0"/>
    <p:restoredTop sz="96646" autoAdjust="0"/>
  </p:normalViewPr>
  <p:slideViewPr>
    <p:cSldViewPr snapToGrid="0">
      <p:cViewPr varScale="1">
        <p:scale>
          <a:sx n="78" d="100"/>
          <a:sy n="78" d="100"/>
        </p:scale>
        <p:origin x="176" y="920"/>
      </p:cViewPr>
      <p:guideLst>
        <p:guide orient="horz" pos="2464"/>
        <p:guide pos="46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3256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1791E-0DD9-9743-9D8A-2AED105FCC5E}" type="datetimeFigureOut">
              <a:rPr lang="en-US" smtClean="0"/>
              <a:t>11/4/25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910CA-705E-BB45-9975-2CFA2B2AD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fld id="{AE3909CE-D6F9-074B-B976-88C0364F81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02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714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653110" algn="l" rtl="0" fontAlgn="base">
      <a:spcBef>
        <a:spcPct val="30000"/>
      </a:spcBef>
      <a:spcAft>
        <a:spcPct val="0"/>
      </a:spcAft>
      <a:defRPr sz="1714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306220" algn="l" rtl="0" fontAlgn="base">
      <a:spcBef>
        <a:spcPct val="30000"/>
      </a:spcBef>
      <a:spcAft>
        <a:spcPct val="0"/>
      </a:spcAft>
      <a:defRPr sz="1714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959331" algn="l" rtl="0" fontAlgn="base">
      <a:spcBef>
        <a:spcPct val="30000"/>
      </a:spcBef>
      <a:spcAft>
        <a:spcPct val="0"/>
      </a:spcAft>
      <a:defRPr sz="1714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2612441" algn="l" rtl="0" fontAlgn="base">
      <a:spcBef>
        <a:spcPct val="30000"/>
      </a:spcBef>
      <a:spcAft>
        <a:spcPct val="0"/>
      </a:spcAft>
      <a:defRPr sz="1714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3265551" algn="l" defTabSz="653110" rtl="0" eaLnBrk="1" latinLnBrk="0" hangingPunct="1">
      <a:defRPr sz="1714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1714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1714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17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376E-8D74-1775-8014-08939700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32B41-A90E-4340-FE6F-A9600BD2DF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09037-B290-743F-C3B3-660313F23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B4298-8D8B-8190-31BC-257C76E6D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909CE-D6F9-074B-B976-88C0364F8134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3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7498080"/>
            <a:ext cx="3048000" cy="54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98720" y="7498080"/>
            <a:ext cx="4632960" cy="54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5120" y="7498080"/>
            <a:ext cx="3048000" cy="54864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3A213A1B-F446-AB47-B458-BDF5AE15320D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7280" y="731520"/>
            <a:ext cx="1243584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7280" y="2377440"/>
            <a:ext cx="12435840" cy="354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1150" y="7982988"/>
            <a:ext cx="24048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3A5972"/>
                </a:solidFill>
                <a:latin typeface="+mn-lt"/>
                <a:ea typeface="Courier" charset="0"/>
                <a:cs typeface="Courier" charset="0"/>
              </a:rPr>
              <a:t>Michael Benjamin, mikerb@mit.edu</a:t>
            </a:r>
          </a:p>
        </p:txBody>
      </p:sp>
      <p:sp>
        <p:nvSpPr>
          <p:cNvPr id="40" name="TextBox 39"/>
          <p:cNvSpPr txBox="1"/>
          <p:nvPr userDrawn="1"/>
        </p:nvSpPr>
        <p:spPr>
          <a:xfrm>
            <a:off x="12111109" y="7961173"/>
            <a:ext cx="24657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+mn-lt"/>
                <a:ea typeface="Courier" charset="0"/>
                <a:cs typeface="Courier" charset="0"/>
              </a:rPr>
              <a:t>MIT</a:t>
            </a:r>
            <a:r>
              <a:rPr lang="en-US" sz="1100" dirty="0">
                <a:solidFill>
                  <a:schemeClr val="bg1"/>
                </a:solidFill>
                <a:latin typeface="+mn-lt"/>
                <a:ea typeface="Courier" charset="0"/>
                <a:cs typeface="Courier" charset="0"/>
              </a:rPr>
              <a:t> </a:t>
            </a:r>
            <a:r>
              <a:rPr lang="en-US" sz="1100" dirty="0">
                <a:solidFill>
                  <a:srgbClr val="3A5972"/>
                </a:solidFill>
                <a:latin typeface="+mn-lt"/>
                <a:ea typeface="Courier" charset="0"/>
                <a:cs typeface="Courier" charset="0"/>
              </a:rPr>
              <a:t>Dept of Mechanical Engineering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8B1A25-2663-B7BE-AD14-663E617285A5}"/>
              </a:ext>
            </a:extLst>
          </p:cNvPr>
          <p:cNvSpPr/>
          <p:nvPr userDrawn="1"/>
        </p:nvSpPr>
        <p:spPr>
          <a:xfrm flipV="1">
            <a:off x="0" y="0"/>
            <a:ext cx="14630400" cy="784852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23870DD-06FD-BE08-53D1-F4359680DE32}"/>
              </a:ext>
            </a:extLst>
          </p:cNvPr>
          <p:cNvCxnSpPr/>
          <p:nvPr userDrawn="1"/>
        </p:nvCxnSpPr>
        <p:spPr>
          <a:xfrm>
            <a:off x="0" y="779774"/>
            <a:ext cx="14630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B0A42C2-4878-427B-09B7-95E64E0DEE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4505" y="53829"/>
            <a:ext cx="1646739" cy="7588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FD6938-AA23-CC9C-390E-8CBCA5CAF4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430250" y="140335"/>
            <a:ext cx="995645" cy="52547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63D6741-9575-C2BB-5853-5019E361DD66}"/>
              </a:ext>
            </a:extLst>
          </p:cNvPr>
          <p:cNvCxnSpPr/>
          <p:nvPr userDrawn="1"/>
        </p:nvCxnSpPr>
        <p:spPr>
          <a:xfrm>
            <a:off x="0" y="0"/>
            <a:ext cx="14630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ransition spd="med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F0008-9077-A905-9F2A-9DDF6C641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C97A6F9-8D94-9DE4-AF2E-C376C8625196}"/>
              </a:ext>
            </a:extLst>
          </p:cNvPr>
          <p:cNvSpPr/>
          <p:nvPr/>
        </p:nvSpPr>
        <p:spPr>
          <a:xfrm>
            <a:off x="1806824" y="4558552"/>
            <a:ext cx="3016356" cy="927692"/>
          </a:xfrm>
          <a:prstGeom prst="roundRect">
            <a:avLst>
              <a:gd name="adj" fmla="val 8217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5DF0373-C80A-35B6-B77A-C3EAB4922C88}"/>
              </a:ext>
            </a:extLst>
          </p:cNvPr>
          <p:cNvSpPr/>
          <p:nvPr/>
        </p:nvSpPr>
        <p:spPr>
          <a:xfrm>
            <a:off x="1806824" y="5584325"/>
            <a:ext cx="3016356" cy="855035"/>
          </a:xfrm>
          <a:prstGeom prst="roundRect">
            <a:avLst>
              <a:gd name="adj" fmla="val 8217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014626-1FEE-5559-ADB4-173382DE60DB}"/>
              </a:ext>
            </a:extLst>
          </p:cNvPr>
          <p:cNvSpPr txBox="1"/>
          <p:nvPr/>
        </p:nvSpPr>
        <p:spPr>
          <a:xfrm>
            <a:off x="2127980" y="5795849"/>
            <a:ext cx="269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MOOS Middleware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FD370A-4B6D-22DC-CD87-9D1B952E1045}"/>
              </a:ext>
            </a:extLst>
          </p:cNvPr>
          <p:cNvSpPr txBox="1"/>
          <p:nvPr/>
        </p:nvSpPr>
        <p:spPr>
          <a:xfrm>
            <a:off x="2129633" y="4813916"/>
            <a:ext cx="23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IvP Autonomy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804A31B-61C8-0F87-DD5E-D0D1052A2992}"/>
              </a:ext>
            </a:extLst>
          </p:cNvPr>
          <p:cNvSpPr/>
          <p:nvPr/>
        </p:nvSpPr>
        <p:spPr>
          <a:xfrm>
            <a:off x="1806823" y="3510547"/>
            <a:ext cx="3016356" cy="927691"/>
          </a:xfrm>
          <a:prstGeom prst="roundRect">
            <a:avLst>
              <a:gd name="adj" fmla="val 17343"/>
            </a:avLst>
          </a:prstGeom>
          <a:solidFill>
            <a:srgbClr val="4370D9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08807F-C86E-21BE-BA7B-8C3B18CEDEBF}"/>
              </a:ext>
            </a:extLst>
          </p:cNvPr>
          <p:cNvSpPr txBox="1"/>
          <p:nvPr/>
        </p:nvSpPr>
        <p:spPr>
          <a:xfrm>
            <a:off x="2027772" y="3714202"/>
            <a:ext cx="2519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MOOS-IvP-Extend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ED1F824-1715-1183-862A-03C4D5915185}"/>
              </a:ext>
            </a:extLst>
          </p:cNvPr>
          <p:cNvSpPr/>
          <p:nvPr/>
        </p:nvSpPr>
        <p:spPr>
          <a:xfrm>
            <a:off x="5682261" y="3556000"/>
            <a:ext cx="3721514" cy="2883359"/>
          </a:xfrm>
          <a:prstGeom prst="roundRect">
            <a:avLst>
              <a:gd name="adj" fmla="val 8217"/>
            </a:avLst>
          </a:prstGeom>
          <a:solidFill>
            <a:srgbClr val="4370D9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FF08F94-AF42-A473-F590-1A68364B2336}"/>
              </a:ext>
            </a:extLst>
          </p:cNvPr>
          <p:cNvSpPr/>
          <p:nvPr/>
        </p:nvSpPr>
        <p:spPr>
          <a:xfrm>
            <a:off x="6162879" y="4351052"/>
            <a:ext cx="2872890" cy="1874609"/>
          </a:xfrm>
          <a:prstGeom prst="roundRect">
            <a:avLst>
              <a:gd name="adj" fmla="val 8217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4E5694-42A2-5507-F895-4AED63FA6A39}"/>
              </a:ext>
            </a:extLst>
          </p:cNvPr>
          <p:cNvSpPr txBox="1"/>
          <p:nvPr/>
        </p:nvSpPr>
        <p:spPr>
          <a:xfrm>
            <a:off x="6584917" y="4767965"/>
            <a:ext cx="1916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IvP Autonomy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8A1FA5-5D43-863A-44EA-CB974806EADB}"/>
              </a:ext>
            </a:extLst>
          </p:cNvPr>
          <p:cNvSpPr txBox="1"/>
          <p:nvPr/>
        </p:nvSpPr>
        <p:spPr>
          <a:xfrm>
            <a:off x="6296589" y="3747182"/>
            <a:ext cx="2492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MOOS-IvP-Extend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FABB33D-34D9-B72D-1099-19AEADD2C73F}"/>
              </a:ext>
            </a:extLst>
          </p:cNvPr>
          <p:cNvSpPr/>
          <p:nvPr/>
        </p:nvSpPr>
        <p:spPr>
          <a:xfrm>
            <a:off x="6403988" y="5443328"/>
            <a:ext cx="2385459" cy="461665"/>
          </a:xfrm>
          <a:prstGeom prst="roundRect">
            <a:avLst>
              <a:gd name="adj" fmla="val 8217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400" kern="0" dirty="0">
                <a:solidFill>
                  <a:schemeClr val="tx1"/>
                </a:solidFill>
                <a:latin typeface="Calibri" panose="020F0502020204030204"/>
              </a:rPr>
              <a:t>MOOS</a:t>
            </a:r>
          </a:p>
        </p:txBody>
      </p:sp>
    </p:spTree>
    <p:extLst>
      <p:ext uri="{BB962C8B-B14F-4D97-AF65-F5344CB8AC3E}">
        <p14:creationId xmlns:p14="http://schemas.microsoft.com/office/powerpoint/2010/main" val="268787741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5A"/>
        </a:solidFill>
        <a:ln w="9525" cap="flat" cmpd="sng" algn="ctr">
          <a:solidFill>
            <a:srgbClr val="00005A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rgbClr val="1E1D5A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solidFill>
          <a:srgbClr val="00005A"/>
        </a:solidFill>
        <a:ln w="9525" cap="flat" cmpd="sng" algn="ctr">
          <a:solidFill>
            <a:srgbClr val="00005A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+mn-lt"/>
            <a:cs typeface="Chalkboard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93354</TotalTime>
  <Words>10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 Presentation</vt:lpstr>
      <vt:lpstr>PowerPoint Presentation</vt:lpstr>
    </vt:vector>
  </TitlesOfParts>
  <Company>Benjamin Michael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COLREGS Navigation On Unmanned Marine Surface Craft_x0003__x0016__x0003__x0016_</dc:title>
  <cp:lastModifiedBy>Michael Richard Benjamin</cp:lastModifiedBy>
  <cp:revision>1665</cp:revision>
  <cp:lastPrinted>2024-10-17T22:18:12Z</cp:lastPrinted>
  <dcterms:created xsi:type="dcterms:W3CDTF">2016-03-16T13:42:15Z</dcterms:created>
  <dcterms:modified xsi:type="dcterms:W3CDTF">2025-11-04T18:51:46Z</dcterms:modified>
</cp:coreProperties>
</file>