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50" d="100"/>
          <a:sy n="150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4D73-DE67-8F46-B3AA-3842CD6B0ABE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6AF4F-8D66-9947-B24E-3B6F8DE44F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4D73-DE67-8F46-B3AA-3842CD6B0ABE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6AF4F-8D66-9947-B24E-3B6F8DE44F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4D73-DE67-8F46-B3AA-3842CD6B0ABE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6AF4F-8D66-9947-B24E-3B6F8DE44F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4D73-DE67-8F46-B3AA-3842CD6B0ABE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6AF4F-8D66-9947-B24E-3B6F8DE44F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4D73-DE67-8F46-B3AA-3842CD6B0ABE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6AF4F-8D66-9947-B24E-3B6F8DE44F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4D73-DE67-8F46-B3AA-3842CD6B0ABE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6AF4F-8D66-9947-B24E-3B6F8DE44F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4D73-DE67-8F46-B3AA-3842CD6B0ABE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6AF4F-8D66-9947-B24E-3B6F8DE44F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4D73-DE67-8F46-B3AA-3842CD6B0ABE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6AF4F-8D66-9947-B24E-3B6F8DE44F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4D73-DE67-8F46-B3AA-3842CD6B0ABE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6AF4F-8D66-9947-B24E-3B6F8DE44F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4D73-DE67-8F46-B3AA-3842CD6B0ABE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6AF4F-8D66-9947-B24E-3B6F8DE44F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4D73-DE67-8F46-B3AA-3842CD6B0ABE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6AF4F-8D66-9947-B24E-3B6F8DE44F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C4D73-DE67-8F46-B3AA-3842CD6B0ABE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6AF4F-8D66-9947-B24E-3B6F8DE44F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174068" y="1312334"/>
            <a:ext cx="1213457" cy="474133"/>
          </a:xfrm>
          <a:prstGeom prst="roundRect">
            <a:avLst>
              <a:gd name="adj" fmla="val 12870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50265" y="1349399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MOOSDB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5697499" y="2681754"/>
            <a:ext cx="1213457" cy="474133"/>
            <a:chOff x="5697499" y="2681754"/>
            <a:chExt cx="1213457" cy="474133"/>
          </a:xfrm>
        </p:grpSpPr>
        <p:sp>
          <p:nvSpPr>
            <p:cNvPr id="9" name="Rounded Rectangle 8"/>
            <p:cNvSpPr/>
            <p:nvPr/>
          </p:nvSpPr>
          <p:spPr>
            <a:xfrm>
              <a:off x="5697499" y="2681754"/>
              <a:ext cx="1213457" cy="474133"/>
            </a:xfrm>
            <a:prstGeom prst="roundRect">
              <a:avLst>
                <a:gd name="adj" fmla="val 12870"/>
              </a:avLst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773696" y="2727286"/>
              <a:ext cx="105890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/>
                <a:t>MOOSApp</a:t>
              </a:r>
              <a:endParaRPr lang="en-US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571140" y="2681754"/>
            <a:ext cx="1213457" cy="474133"/>
            <a:chOff x="5697499" y="2681754"/>
            <a:chExt cx="1213457" cy="474133"/>
          </a:xfrm>
        </p:grpSpPr>
        <p:sp>
          <p:nvSpPr>
            <p:cNvPr id="13" name="Rounded Rectangle 12"/>
            <p:cNvSpPr/>
            <p:nvPr/>
          </p:nvSpPr>
          <p:spPr>
            <a:xfrm>
              <a:off x="5697499" y="2681754"/>
              <a:ext cx="1213457" cy="474133"/>
            </a:xfrm>
            <a:prstGeom prst="roundRect">
              <a:avLst>
                <a:gd name="adj" fmla="val 12870"/>
              </a:avLst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773696" y="2727286"/>
              <a:ext cx="105890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/>
                <a:t>MOOSApp</a:t>
              </a:r>
              <a:endParaRPr lang="en-US" sz="1600" dirty="0"/>
            </a:p>
          </p:txBody>
        </p:sp>
      </p:grpSp>
      <p:cxnSp>
        <p:nvCxnSpPr>
          <p:cNvPr id="16" name="Straight Connector 15"/>
          <p:cNvCxnSpPr/>
          <p:nvPr/>
        </p:nvCxnSpPr>
        <p:spPr>
          <a:xfrm flipV="1">
            <a:off x="2853267" y="1828802"/>
            <a:ext cx="1320801" cy="852952"/>
          </a:xfrm>
          <a:prstGeom prst="line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698139" y="2037489"/>
            <a:ext cx="7496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halkboard"/>
                <a:cs typeface="Chalkboard"/>
              </a:rPr>
              <a:t>Publish</a:t>
            </a:r>
            <a:endParaRPr lang="en-US" sz="1400" dirty="0">
              <a:latin typeface="Chalkboard"/>
              <a:cs typeface="Chalkboard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3200408" y="1820329"/>
            <a:ext cx="1320801" cy="852952"/>
          </a:xfrm>
          <a:prstGeom prst="line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 flipV="1">
            <a:off x="5031069" y="1806592"/>
            <a:ext cx="1667942" cy="861425"/>
            <a:chOff x="3100650" y="3811489"/>
            <a:chExt cx="1667942" cy="861425"/>
          </a:xfrm>
        </p:grpSpPr>
        <p:cxnSp>
          <p:nvCxnSpPr>
            <p:cNvPr id="22" name="Straight Connector 21"/>
            <p:cNvCxnSpPr/>
            <p:nvPr/>
          </p:nvCxnSpPr>
          <p:spPr>
            <a:xfrm flipV="1">
              <a:off x="3100650" y="3819962"/>
              <a:ext cx="1320801" cy="852952"/>
            </a:xfrm>
            <a:prstGeom prst="line">
              <a:avLst/>
            </a:prstGeom>
            <a:ln w="19050">
              <a:solidFill>
                <a:schemeClr val="tx1"/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3447791" y="3811489"/>
              <a:ext cx="1320801" cy="852952"/>
            </a:xfrm>
            <a:prstGeom prst="line">
              <a:avLst/>
            </a:prstGeom>
            <a:ln w="19050">
              <a:solidFill>
                <a:schemeClr val="tx1"/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5949359" y="1883600"/>
            <a:ext cx="7496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halkboard"/>
                <a:cs typeface="Chalkboard"/>
              </a:rPr>
              <a:t>Publish</a:t>
            </a:r>
            <a:endParaRPr lang="en-US" sz="1400" dirty="0">
              <a:latin typeface="Chalkboard"/>
              <a:cs typeface="Chalkboard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975140" y="2191377"/>
            <a:ext cx="97421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halkboard"/>
                <a:cs typeface="Chalkboard"/>
              </a:rPr>
              <a:t>Subscribe</a:t>
            </a:r>
            <a:endParaRPr lang="en-US" sz="1400" dirty="0">
              <a:latin typeface="Chalkboard"/>
              <a:cs typeface="Chalkboard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729287" y="2206829"/>
            <a:ext cx="97421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halkboard"/>
                <a:cs typeface="Chalkboard"/>
              </a:rPr>
              <a:t>Subscribe</a:t>
            </a:r>
            <a:endParaRPr lang="en-US" sz="1400" dirty="0">
              <a:latin typeface="Chalkboard"/>
              <a:cs typeface="Chalkboar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7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Benjamin</dc:creator>
  <cp:lastModifiedBy>Michael Benjamin</cp:lastModifiedBy>
  <cp:revision>2</cp:revision>
  <dcterms:created xsi:type="dcterms:W3CDTF">2012-02-13T22:31:34Z</dcterms:created>
  <dcterms:modified xsi:type="dcterms:W3CDTF">2012-02-13T22:39:21Z</dcterms:modified>
</cp:coreProperties>
</file>