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12192000" cy="960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78"/>
    <p:restoredTop sz="94713"/>
  </p:normalViewPr>
  <p:slideViewPr>
    <p:cSldViewPr snapToGrid="0">
      <p:cViewPr varScale="1">
        <p:scale>
          <a:sx n="100" d="100"/>
          <a:sy n="100" d="100"/>
        </p:scale>
        <p:origin x="3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571308"/>
            <a:ext cx="10363200" cy="3342640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42853"/>
            <a:ext cx="9144000" cy="2318067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1C46-B0B6-0B4F-AFDE-5E2E3A5AB05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B9D40-EFDB-2C43-8765-A6517E4DE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491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1C46-B0B6-0B4F-AFDE-5E2E3A5AB05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B9D40-EFDB-2C43-8765-A6517E4DE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346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511175"/>
            <a:ext cx="2628900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511175"/>
            <a:ext cx="7734300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1C46-B0B6-0B4F-AFDE-5E2E3A5AB05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B9D40-EFDB-2C43-8765-A6517E4DE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878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1C46-B0B6-0B4F-AFDE-5E2E3A5AB05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B9D40-EFDB-2C43-8765-A6517E4DE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784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393635"/>
            <a:ext cx="10515600" cy="3993832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6425250"/>
            <a:ext cx="10515600" cy="2100262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1C46-B0B6-0B4F-AFDE-5E2E3A5AB05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B9D40-EFDB-2C43-8765-A6517E4DE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917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555875"/>
            <a:ext cx="518160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555875"/>
            <a:ext cx="518160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1C46-B0B6-0B4F-AFDE-5E2E3A5AB05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B9D40-EFDB-2C43-8765-A6517E4DE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403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11177"/>
            <a:ext cx="1051560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353628"/>
            <a:ext cx="5157787" cy="11534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507105"/>
            <a:ext cx="515778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353628"/>
            <a:ext cx="5183188" cy="11534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507105"/>
            <a:ext cx="5183188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1C46-B0B6-0B4F-AFDE-5E2E3A5AB05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B9D40-EFDB-2C43-8765-A6517E4DE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7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1C46-B0B6-0B4F-AFDE-5E2E3A5AB05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B9D40-EFDB-2C43-8765-A6517E4DE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352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1C46-B0B6-0B4F-AFDE-5E2E3A5AB05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B9D40-EFDB-2C43-8765-A6517E4DE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477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40080"/>
            <a:ext cx="3932237" cy="224028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82397"/>
            <a:ext cx="6172200" cy="6823075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880360"/>
            <a:ext cx="3932237" cy="5336223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1C46-B0B6-0B4F-AFDE-5E2E3A5AB05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B9D40-EFDB-2C43-8765-A6517E4DE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587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40080"/>
            <a:ext cx="3932237" cy="224028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82397"/>
            <a:ext cx="6172200" cy="6823075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880360"/>
            <a:ext cx="3932237" cy="5336223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1C46-B0B6-0B4F-AFDE-5E2E3A5AB05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B9D40-EFDB-2C43-8765-A6517E4DE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99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511177"/>
            <a:ext cx="1051560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555875"/>
            <a:ext cx="1051560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8898892"/>
            <a:ext cx="274320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8C1C46-B0B6-0B4F-AFDE-5E2E3A5AB05B}" type="datetimeFigureOut">
              <a:rPr lang="en-US" smtClean="0"/>
              <a:t>11/3/25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8898892"/>
            <a:ext cx="411480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8898892"/>
            <a:ext cx="274320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8B9D40-EFDB-2C43-8765-A6517E4DE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367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674BD614-C521-DC1A-765D-DC1A094B9CD6}"/>
              </a:ext>
            </a:extLst>
          </p:cNvPr>
          <p:cNvSpPr/>
          <p:nvPr/>
        </p:nvSpPr>
        <p:spPr>
          <a:xfrm>
            <a:off x="1020127" y="1640165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01</a:t>
            </a:r>
          </a:p>
          <a:p>
            <a:pPr algn="ctr"/>
            <a:r>
              <a:rPr lang="en-US" sz="1400" dirty="0"/>
              <a:t>Getting Started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AF4B2C4-A418-9543-9470-E4EB24EB48B2}"/>
              </a:ext>
            </a:extLst>
          </p:cNvPr>
          <p:cNvSpPr/>
          <p:nvPr/>
        </p:nvSpPr>
        <p:spPr>
          <a:xfrm>
            <a:off x="1020127" y="2423936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02</a:t>
            </a:r>
          </a:p>
          <a:p>
            <a:pPr algn="ctr"/>
            <a:r>
              <a:rPr lang="en-US" sz="1400" dirty="0"/>
              <a:t>MOOS Intro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A898C41-DA7F-2E97-BF5E-EA6566740521}"/>
              </a:ext>
            </a:extLst>
          </p:cNvPr>
          <p:cNvSpPr/>
          <p:nvPr/>
        </p:nvSpPr>
        <p:spPr>
          <a:xfrm>
            <a:off x="1020127" y="3207707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03</a:t>
            </a:r>
          </a:p>
          <a:p>
            <a:pPr algn="ctr"/>
            <a:r>
              <a:rPr lang="en-US" sz="1400" dirty="0"/>
              <a:t>Helm Intro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7778611F-165B-D361-86B6-B6511420E694}"/>
              </a:ext>
            </a:extLst>
          </p:cNvPr>
          <p:cNvSpPr/>
          <p:nvPr/>
        </p:nvSpPr>
        <p:spPr>
          <a:xfrm>
            <a:off x="1020127" y="3991478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04</a:t>
            </a:r>
          </a:p>
          <a:p>
            <a:pPr algn="ctr"/>
            <a:r>
              <a:rPr lang="en-US" sz="1400" dirty="0"/>
              <a:t>Behaviors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BE32C29-BBAB-56EE-0811-423CB1808346}"/>
              </a:ext>
            </a:extLst>
          </p:cNvPr>
          <p:cNvSpPr/>
          <p:nvPr/>
        </p:nvSpPr>
        <p:spPr>
          <a:xfrm>
            <a:off x="1020127" y="4775249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05</a:t>
            </a:r>
          </a:p>
          <a:p>
            <a:pPr algn="ctr"/>
            <a:r>
              <a:rPr lang="en-US" sz="1400" dirty="0"/>
              <a:t>Multi-Vehicle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3DD3201D-9A3C-17ED-0F55-024C72F5C1DF}"/>
              </a:ext>
            </a:extLst>
          </p:cNvPr>
          <p:cNvSpPr/>
          <p:nvPr/>
        </p:nvSpPr>
        <p:spPr>
          <a:xfrm>
            <a:off x="1020127" y="5559020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06</a:t>
            </a:r>
          </a:p>
          <a:p>
            <a:pPr algn="ctr"/>
            <a:r>
              <a:rPr lang="en-US" sz="1400" dirty="0"/>
              <a:t>Messaging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F04CD5E9-54DB-6948-2D90-428ECBEC7BBC}"/>
              </a:ext>
            </a:extLst>
          </p:cNvPr>
          <p:cNvSpPr/>
          <p:nvPr/>
        </p:nvSpPr>
        <p:spPr>
          <a:xfrm>
            <a:off x="1020127" y="6342791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07</a:t>
            </a:r>
          </a:p>
          <a:p>
            <a:pPr algn="ctr"/>
            <a:r>
              <a:rPr lang="en-US" sz="1400" dirty="0"/>
              <a:t>App Writing Pt1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09F88C52-F0A7-9550-BFB9-43D87BC10B33}"/>
              </a:ext>
            </a:extLst>
          </p:cNvPr>
          <p:cNvSpPr/>
          <p:nvPr/>
        </p:nvSpPr>
        <p:spPr>
          <a:xfrm>
            <a:off x="1020127" y="7126562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08</a:t>
            </a:r>
          </a:p>
          <a:p>
            <a:pPr algn="ctr"/>
            <a:r>
              <a:rPr lang="en-US" sz="1400" dirty="0"/>
              <a:t>App Writing Pt2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27914487-2285-8FF9-B4A1-9ADB2475ED70}"/>
              </a:ext>
            </a:extLst>
          </p:cNvPr>
          <p:cNvSpPr/>
          <p:nvPr/>
        </p:nvSpPr>
        <p:spPr>
          <a:xfrm>
            <a:off x="4509521" y="2764226"/>
            <a:ext cx="1690418" cy="59140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1"/>
                </a:solidFill>
              </a:rPr>
              <a:t>C++ Mini Lab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194BFFF0-5696-1424-3BCB-DBC5B31B7595}"/>
              </a:ext>
            </a:extLst>
          </p:cNvPr>
          <p:cNvSpPr/>
          <p:nvPr/>
        </p:nvSpPr>
        <p:spPr>
          <a:xfrm>
            <a:off x="4509521" y="3695774"/>
            <a:ext cx="1690418" cy="59140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1"/>
                </a:solidFill>
              </a:rPr>
              <a:t>Getting / Building</a:t>
            </a:r>
          </a:p>
          <a:p>
            <a:pPr algn="ctr"/>
            <a:r>
              <a:rPr lang="en-US" sz="1400" dirty="0">
                <a:solidFill>
                  <a:schemeClr val="accent1"/>
                </a:solidFill>
              </a:rPr>
              <a:t>MOOS-IvP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21B5AA22-FA73-122D-3F5E-818F4BC95FA8}"/>
              </a:ext>
            </a:extLst>
          </p:cNvPr>
          <p:cNvSpPr/>
          <p:nvPr/>
        </p:nvSpPr>
        <p:spPr>
          <a:xfrm>
            <a:off x="4509521" y="1713309"/>
            <a:ext cx="1690418" cy="59140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1"/>
                </a:solidFill>
              </a:rPr>
              <a:t>Using a Text Editor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36F71A81-EC02-92B7-F1CA-57D485F24944}"/>
              </a:ext>
            </a:extLst>
          </p:cNvPr>
          <p:cNvSpPr/>
          <p:nvPr/>
        </p:nvSpPr>
        <p:spPr>
          <a:xfrm>
            <a:off x="4509521" y="5576022"/>
            <a:ext cx="1690418" cy="59140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1"/>
                </a:solidFill>
              </a:rPr>
              <a:t>Getting </a:t>
            </a:r>
          </a:p>
          <a:p>
            <a:pPr algn="ctr"/>
            <a:r>
              <a:rPr lang="en-US" sz="1400" dirty="0">
                <a:solidFill>
                  <a:schemeClr val="accent1"/>
                </a:solidFill>
              </a:rPr>
              <a:t>MOOS-IvP Extend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EFC047D1-44CD-C078-792E-ECF0B374CBCC}"/>
              </a:ext>
            </a:extLst>
          </p:cNvPr>
          <p:cNvSpPr/>
          <p:nvPr/>
        </p:nvSpPr>
        <p:spPr>
          <a:xfrm>
            <a:off x="4509521" y="6638494"/>
            <a:ext cx="1690418" cy="59140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1"/>
                </a:solidFill>
              </a:rPr>
              <a:t>Version Control</a:t>
            </a:r>
          </a:p>
          <a:p>
            <a:pPr algn="ctr"/>
            <a:r>
              <a:rPr lang="en-US" sz="1400" dirty="0">
                <a:solidFill>
                  <a:schemeClr val="accent1"/>
                </a:solidFill>
              </a:rPr>
              <a:t>With Git</a:t>
            </a:r>
          </a:p>
        </p:txBody>
      </p:sp>
    </p:spTree>
    <p:extLst>
      <p:ext uri="{BB962C8B-B14F-4D97-AF65-F5344CB8AC3E}">
        <p14:creationId xmlns:p14="http://schemas.microsoft.com/office/powerpoint/2010/main" val="2203661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7D6B22-6C1C-DCF6-E263-43BEAEE56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4D4756E-4560-5ECA-B204-6011DEB102E7}"/>
              </a:ext>
            </a:extLst>
          </p:cNvPr>
          <p:cNvSpPr/>
          <p:nvPr/>
        </p:nvSpPr>
        <p:spPr>
          <a:xfrm>
            <a:off x="1020127" y="1640165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01</a:t>
            </a:r>
          </a:p>
          <a:p>
            <a:pPr algn="ctr"/>
            <a:r>
              <a:rPr lang="en-US" sz="1400" dirty="0"/>
              <a:t>Getting Started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D0E7C57-4B1B-5AE5-8F3C-692BA4E1E4F7}"/>
              </a:ext>
            </a:extLst>
          </p:cNvPr>
          <p:cNvSpPr/>
          <p:nvPr/>
        </p:nvSpPr>
        <p:spPr>
          <a:xfrm>
            <a:off x="1020127" y="2423936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02</a:t>
            </a:r>
          </a:p>
          <a:p>
            <a:pPr algn="ctr"/>
            <a:r>
              <a:rPr lang="en-US" sz="1400" dirty="0"/>
              <a:t>MOOS Intro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E81C1E0-5F7C-C586-CAEA-1E88446AA38B}"/>
              </a:ext>
            </a:extLst>
          </p:cNvPr>
          <p:cNvSpPr/>
          <p:nvPr/>
        </p:nvSpPr>
        <p:spPr>
          <a:xfrm>
            <a:off x="1020127" y="3207707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03</a:t>
            </a:r>
          </a:p>
          <a:p>
            <a:pPr algn="ctr"/>
            <a:r>
              <a:rPr lang="en-US" sz="1400" dirty="0"/>
              <a:t>Helm Intro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2AB2E7CE-0CBD-B658-7AB2-381D5A39D543}"/>
              </a:ext>
            </a:extLst>
          </p:cNvPr>
          <p:cNvSpPr/>
          <p:nvPr/>
        </p:nvSpPr>
        <p:spPr>
          <a:xfrm>
            <a:off x="1020127" y="3991478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04</a:t>
            </a:r>
          </a:p>
          <a:p>
            <a:pPr algn="ctr"/>
            <a:r>
              <a:rPr lang="en-US" sz="1400" dirty="0"/>
              <a:t>Behaviors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38B696F6-DDFE-C6D8-DBAF-37766A23C53E}"/>
              </a:ext>
            </a:extLst>
          </p:cNvPr>
          <p:cNvSpPr/>
          <p:nvPr/>
        </p:nvSpPr>
        <p:spPr>
          <a:xfrm>
            <a:off x="1020127" y="4775249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05</a:t>
            </a:r>
          </a:p>
          <a:p>
            <a:pPr algn="ctr"/>
            <a:r>
              <a:rPr lang="en-US" sz="1400" dirty="0"/>
              <a:t>Multi-Vehicle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9DC810C8-60D1-1E8E-9908-66279E26CC36}"/>
              </a:ext>
            </a:extLst>
          </p:cNvPr>
          <p:cNvSpPr/>
          <p:nvPr/>
        </p:nvSpPr>
        <p:spPr>
          <a:xfrm>
            <a:off x="1020127" y="5559020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06</a:t>
            </a:r>
          </a:p>
          <a:p>
            <a:pPr algn="ctr"/>
            <a:r>
              <a:rPr lang="en-US" sz="1400" dirty="0"/>
              <a:t>Messaging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EB38BA6-4868-3526-3F37-3A289BFA5E3E}"/>
              </a:ext>
            </a:extLst>
          </p:cNvPr>
          <p:cNvSpPr/>
          <p:nvPr/>
        </p:nvSpPr>
        <p:spPr>
          <a:xfrm>
            <a:off x="1020127" y="6342791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07</a:t>
            </a:r>
          </a:p>
          <a:p>
            <a:pPr algn="ctr"/>
            <a:r>
              <a:rPr lang="en-US" sz="1400" dirty="0"/>
              <a:t>App Writing Pt1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8A0EF70D-350A-8FE2-9FB1-0820FA449F27}"/>
              </a:ext>
            </a:extLst>
          </p:cNvPr>
          <p:cNvSpPr/>
          <p:nvPr/>
        </p:nvSpPr>
        <p:spPr>
          <a:xfrm>
            <a:off x="1020127" y="7126562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08</a:t>
            </a:r>
          </a:p>
          <a:p>
            <a:pPr algn="ctr"/>
            <a:r>
              <a:rPr lang="en-US" sz="1400" dirty="0"/>
              <a:t>App Writing Pt2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4609CB32-C926-C7A6-2D3B-60D0C532611B}"/>
              </a:ext>
            </a:extLst>
          </p:cNvPr>
          <p:cNvSpPr/>
          <p:nvPr/>
        </p:nvSpPr>
        <p:spPr>
          <a:xfrm>
            <a:off x="4405582" y="2542054"/>
            <a:ext cx="1690418" cy="591407"/>
          </a:xfrm>
          <a:prstGeom prst="roundRect">
            <a:avLst>
              <a:gd name="adj" fmla="val 29375"/>
            </a:avLst>
          </a:prstGeom>
          <a:solidFill>
            <a:schemeClr val="accent6">
              <a:lumMod val="75000"/>
            </a:schemeClr>
          </a:solidFill>
          <a:ln w="12700"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C++ Mini Labs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EC518236-3760-9679-86F0-731B3B3331B7}"/>
              </a:ext>
            </a:extLst>
          </p:cNvPr>
          <p:cNvSpPr/>
          <p:nvPr/>
        </p:nvSpPr>
        <p:spPr>
          <a:xfrm>
            <a:off x="9716952" y="475712"/>
            <a:ext cx="1690418" cy="591407"/>
          </a:xfrm>
          <a:prstGeom prst="roundRect">
            <a:avLst>
              <a:gd name="adj" fmla="val 27257"/>
            </a:avLst>
          </a:prstGeom>
          <a:solidFill>
            <a:schemeClr val="accent6">
              <a:lumMod val="75000"/>
            </a:schemeClr>
          </a:solidFill>
          <a:ln w="12700"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Getting / Building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MOOS-IvP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AB6C2229-6C5F-79EE-BBF6-81AA2FA77513}"/>
              </a:ext>
            </a:extLst>
          </p:cNvPr>
          <p:cNvSpPr/>
          <p:nvPr/>
        </p:nvSpPr>
        <p:spPr>
          <a:xfrm>
            <a:off x="4432027" y="1609556"/>
            <a:ext cx="1690418" cy="591407"/>
          </a:xfrm>
          <a:prstGeom prst="roundRect">
            <a:avLst>
              <a:gd name="adj" fmla="val 25139"/>
            </a:avLst>
          </a:prstGeom>
          <a:solidFill>
            <a:schemeClr val="accent6">
              <a:lumMod val="75000"/>
            </a:schemeClr>
          </a:solidFill>
          <a:ln w="12700"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Using a Text Editor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6AE02CF2-BD3B-5F22-C681-B1795723A3BF}"/>
              </a:ext>
            </a:extLst>
          </p:cNvPr>
          <p:cNvSpPr/>
          <p:nvPr/>
        </p:nvSpPr>
        <p:spPr>
          <a:xfrm>
            <a:off x="4405582" y="4453923"/>
            <a:ext cx="1690418" cy="591407"/>
          </a:xfrm>
          <a:prstGeom prst="roundRect">
            <a:avLst>
              <a:gd name="adj" fmla="val 27257"/>
            </a:avLst>
          </a:prstGeom>
          <a:solidFill>
            <a:schemeClr val="accent6">
              <a:lumMod val="75000"/>
            </a:schemeClr>
          </a:solidFill>
          <a:ln w="12700"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MOOS-IvP-Extend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Git Intro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EF1FAD3C-E2A2-0895-D9F9-9FD36A3D92F1}"/>
              </a:ext>
            </a:extLst>
          </p:cNvPr>
          <p:cNvSpPr/>
          <p:nvPr/>
        </p:nvSpPr>
        <p:spPr>
          <a:xfrm>
            <a:off x="9194255" y="4295562"/>
            <a:ext cx="1690418" cy="591407"/>
          </a:xfrm>
          <a:prstGeom prst="roundRect">
            <a:avLst>
              <a:gd name="adj" fmla="val 25139"/>
            </a:avLst>
          </a:prstGeom>
          <a:solidFill>
            <a:schemeClr val="accent6">
              <a:lumMod val="60000"/>
              <a:lumOff val="40000"/>
            </a:schemeClr>
          </a:solidFill>
          <a:ln w="12700"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Version Control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With Git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1DC5D97D-B881-EFEF-235C-DF6CECC0A2F1}"/>
              </a:ext>
            </a:extLst>
          </p:cNvPr>
          <p:cNvSpPr/>
          <p:nvPr/>
        </p:nvSpPr>
        <p:spPr>
          <a:xfrm>
            <a:off x="10039464" y="2423935"/>
            <a:ext cx="1690418" cy="59140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1"/>
                </a:solidFill>
              </a:rPr>
              <a:t>C++ Mini Lab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F098A3B7-DAE5-8E18-B22C-42961C214C05}"/>
              </a:ext>
            </a:extLst>
          </p:cNvPr>
          <p:cNvSpPr/>
          <p:nvPr/>
        </p:nvSpPr>
        <p:spPr>
          <a:xfrm>
            <a:off x="4405582" y="3509680"/>
            <a:ext cx="1690418" cy="591407"/>
          </a:xfrm>
          <a:prstGeom prst="roundRect">
            <a:avLst>
              <a:gd name="adj" fmla="val 29375"/>
            </a:avLst>
          </a:prstGeom>
          <a:solidFill>
            <a:schemeClr val="accent6">
              <a:lumMod val="75000"/>
            </a:schemeClr>
          </a:solidFill>
          <a:ln w="12700"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Shell Scripting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6835A6A4-7437-FC62-29FD-B63A09158992}"/>
              </a:ext>
            </a:extLst>
          </p:cNvPr>
          <p:cNvSpPr/>
          <p:nvPr/>
        </p:nvSpPr>
        <p:spPr>
          <a:xfrm>
            <a:off x="4432027" y="951273"/>
            <a:ext cx="1690418" cy="591407"/>
          </a:xfrm>
          <a:prstGeom prst="roundRect">
            <a:avLst>
              <a:gd name="adj" fmla="val 29375"/>
            </a:avLst>
          </a:prstGeom>
          <a:solidFill>
            <a:schemeClr val="accent6">
              <a:lumMod val="75000"/>
            </a:schemeClr>
          </a:solidFill>
          <a:ln w="12700"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Shell / CmdLine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EF7B8E6-3724-5E41-D48E-C77427E8D383}"/>
              </a:ext>
            </a:extLst>
          </p:cNvPr>
          <p:cNvCxnSpPr>
            <a:stCxn id="26" idx="1"/>
            <a:endCxn id="4" idx="3"/>
          </p:cNvCxnSpPr>
          <p:nvPr/>
        </p:nvCxnSpPr>
        <p:spPr>
          <a:xfrm flipH="1">
            <a:off x="2710545" y="1246977"/>
            <a:ext cx="1721482" cy="688892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prstDash val="dash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5A130573-02E0-ECE4-26AB-36CF781CC6BD}"/>
              </a:ext>
            </a:extLst>
          </p:cNvPr>
          <p:cNvCxnSpPr>
            <a:cxnSpLocks/>
            <a:stCxn id="15" idx="1"/>
            <a:endCxn id="4" idx="3"/>
          </p:cNvCxnSpPr>
          <p:nvPr/>
        </p:nvCxnSpPr>
        <p:spPr>
          <a:xfrm flipH="1">
            <a:off x="2710545" y="1905260"/>
            <a:ext cx="1721482" cy="30609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prstDash val="dash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898C883F-8D0E-DC8E-CA55-21F8E1BF397D}"/>
              </a:ext>
            </a:extLst>
          </p:cNvPr>
          <p:cNvCxnSpPr>
            <a:cxnSpLocks/>
            <a:stCxn id="23" idx="1"/>
            <a:endCxn id="8" idx="3"/>
          </p:cNvCxnSpPr>
          <p:nvPr/>
        </p:nvCxnSpPr>
        <p:spPr>
          <a:xfrm flipH="1">
            <a:off x="2710545" y="3805384"/>
            <a:ext cx="1695037" cy="1265569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prstDash val="dash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4EEB847A-02D7-FA40-266B-3F86CE2072BA}"/>
              </a:ext>
            </a:extLst>
          </p:cNvPr>
          <p:cNvCxnSpPr>
            <a:cxnSpLocks/>
            <a:stCxn id="12" idx="1"/>
            <a:endCxn id="10" idx="3"/>
          </p:cNvCxnSpPr>
          <p:nvPr/>
        </p:nvCxnSpPr>
        <p:spPr>
          <a:xfrm flipH="1">
            <a:off x="2710545" y="2837758"/>
            <a:ext cx="1695037" cy="3800737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prstDash val="dash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26B6880-8508-5906-4BDB-1D4427103A74}"/>
              </a:ext>
            </a:extLst>
          </p:cNvPr>
          <p:cNvCxnSpPr>
            <a:cxnSpLocks/>
            <a:stCxn id="16" idx="1"/>
            <a:endCxn id="10" idx="3"/>
          </p:cNvCxnSpPr>
          <p:nvPr/>
        </p:nvCxnSpPr>
        <p:spPr>
          <a:xfrm flipH="1">
            <a:off x="2710545" y="4749627"/>
            <a:ext cx="1695037" cy="1888868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prstDash val="dash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076798DC-DEF7-B53D-3688-542AED343111}"/>
              </a:ext>
            </a:extLst>
          </p:cNvPr>
          <p:cNvSpPr/>
          <p:nvPr/>
        </p:nvSpPr>
        <p:spPr>
          <a:xfrm>
            <a:off x="9230418" y="7934969"/>
            <a:ext cx="1690418" cy="591407"/>
          </a:xfrm>
          <a:prstGeom prst="roundRect">
            <a:avLst>
              <a:gd name="adj" fmla="val 31493"/>
            </a:avLst>
          </a:prstGeom>
          <a:solidFill>
            <a:schemeClr val="accent6">
              <a:lumMod val="75000"/>
              <a:alpha val="77166"/>
            </a:schemeClr>
          </a:solidFill>
          <a:ln w="12700"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…08</a:t>
            </a: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1AAB798D-F608-5ABF-CC06-3615E3FE430D}"/>
              </a:ext>
            </a:extLst>
          </p:cNvPr>
          <p:cNvSpPr/>
          <p:nvPr/>
        </p:nvSpPr>
        <p:spPr>
          <a:xfrm>
            <a:off x="8689712" y="7932881"/>
            <a:ext cx="1690418" cy="591407"/>
          </a:xfrm>
          <a:prstGeom prst="roundRect">
            <a:avLst>
              <a:gd name="adj" fmla="val 33611"/>
            </a:avLst>
          </a:prstGeom>
          <a:solidFill>
            <a:schemeClr val="accent6">
              <a:lumMod val="75000"/>
              <a:alpha val="60000"/>
            </a:schemeClr>
          </a:solidFill>
          <a:ln w="12700"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226D10DE-2AFF-E8BA-5C58-A300B2AB4C03}"/>
              </a:ext>
            </a:extLst>
          </p:cNvPr>
          <p:cNvSpPr/>
          <p:nvPr/>
        </p:nvSpPr>
        <p:spPr>
          <a:xfrm>
            <a:off x="8245335" y="7932881"/>
            <a:ext cx="1690418" cy="591407"/>
          </a:xfrm>
          <a:prstGeom prst="roundRect">
            <a:avLst>
              <a:gd name="adj" fmla="val 29375"/>
            </a:avLst>
          </a:prstGeom>
          <a:solidFill>
            <a:schemeClr val="accent6">
              <a:lumMod val="75000"/>
            </a:schemeClr>
          </a:solidFill>
          <a:ln w="12700"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C++ Mini Labs</a:t>
            </a:r>
          </a:p>
        </p:txBody>
      </p:sp>
    </p:spTree>
    <p:extLst>
      <p:ext uri="{BB962C8B-B14F-4D97-AF65-F5344CB8AC3E}">
        <p14:creationId xmlns:p14="http://schemas.microsoft.com/office/powerpoint/2010/main" val="1814130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0FEEB2-8AF1-0753-979E-752518392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86D97FA-FA14-0FC0-6B10-5B653735F68B}"/>
              </a:ext>
            </a:extLst>
          </p:cNvPr>
          <p:cNvSpPr/>
          <p:nvPr/>
        </p:nvSpPr>
        <p:spPr>
          <a:xfrm>
            <a:off x="493185" y="2690706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01</a:t>
            </a:r>
          </a:p>
          <a:p>
            <a:pPr algn="ctr"/>
            <a:r>
              <a:rPr lang="en-US" sz="1400" dirty="0"/>
              <a:t>Getting Started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69AECB1-B3D4-A190-B888-51275BAFFDE8}"/>
              </a:ext>
            </a:extLst>
          </p:cNvPr>
          <p:cNvSpPr/>
          <p:nvPr/>
        </p:nvSpPr>
        <p:spPr>
          <a:xfrm>
            <a:off x="1547070" y="3528593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02</a:t>
            </a:r>
          </a:p>
          <a:p>
            <a:pPr algn="ctr"/>
            <a:r>
              <a:rPr lang="en-US" sz="1400" dirty="0"/>
              <a:t>MOOS Intro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CDF0DA9B-0D2D-FD69-3777-8507BB486BEA}"/>
              </a:ext>
            </a:extLst>
          </p:cNvPr>
          <p:cNvSpPr/>
          <p:nvPr/>
        </p:nvSpPr>
        <p:spPr>
          <a:xfrm>
            <a:off x="2710545" y="4366480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03</a:t>
            </a:r>
          </a:p>
          <a:p>
            <a:pPr algn="ctr"/>
            <a:r>
              <a:rPr lang="en-US" sz="1400" dirty="0"/>
              <a:t>Helm Intro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CDBCEBE9-D114-98D1-E395-A599A0C393BE}"/>
              </a:ext>
            </a:extLst>
          </p:cNvPr>
          <p:cNvSpPr/>
          <p:nvPr/>
        </p:nvSpPr>
        <p:spPr>
          <a:xfrm>
            <a:off x="4008529" y="5166544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04</a:t>
            </a:r>
          </a:p>
          <a:p>
            <a:pPr algn="ctr"/>
            <a:r>
              <a:rPr lang="en-US" sz="1400" dirty="0"/>
              <a:t>Behaviors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06D456C6-433E-30D1-34FA-F0F6FADB6810}"/>
              </a:ext>
            </a:extLst>
          </p:cNvPr>
          <p:cNvSpPr/>
          <p:nvPr/>
        </p:nvSpPr>
        <p:spPr>
          <a:xfrm>
            <a:off x="5306512" y="5905223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05</a:t>
            </a:r>
          </a:p>
          <a:p>
            <a:pPr algn="ctr"/>
            <a:r>
              <a:rPr lang="en-US" sz="1400" dirty="0"/>
              <a:t>Multi-Vehicle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B086B788-E1CB-8BEE-DBF7-C91E581DE4FF}"/>
              </a:ext>
            </a:extLst>
          </p:cNvPr>
          <p:cNvSpPr/>
          <p:nvPr/>
        </p:nvSpPr>
        <p:spPr>
          <a:xfrm>
            <a:off x="6554125" y="6643902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06</a:t>
            </a:r>
          </a:p>
          <a:p>
            <a:pPr algn="ctr"/>
            <a:r>
              <a:rPr lang="en-US" sz="1400" dirty="0"/>
              <a:t>Messaging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A551A4FB-0A35-13AE-21CC-2DD424E00A87}"/>
              </a:ext>
            </a:extLst>
          </p:cNvPr>
          <p:cNvSpPr/>
          <p:nvPr/>
        </p:nvSpPr>
        <p:spPr>
          <a:xfrm>
            <a:off x="7902478" y="7427673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07</a:t>
            </a:r>
          </a:p>
          <a:p>
            <a:pPr algn="ctr"/>
            <a:r>
              <a:rPr lang="en-US" sz="1400" dirty="0"/>
              <a:t>App Writing Pt1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85C1DDE9-C644-AE0F-79BA-A04C55743305}"/>
              </a:ext>
            </a:extLst>
          </p:cNvPr>
          <p:cNvSpPr/>
          <p:nvPr/>
        </p:nvSpPr>
        <p:spPr>
          <a:xfrm>
            <a:off x="9204335" y="8211444"/>
            <a:ext cx="1690418" cy="5914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Lab 08</a:t>
            </a:r>
          </a:p>
          <a:p>
            <a:pPr algn="ctr"/>
            <a:r>
              <a:rPr lang="en-US" sz="1400" dirty="0"/>
              <a:t>App Writing Pt2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DB735FBF-44B1-71BE-3D6F-796FFB6C430E}"/>
              </a:ext>
            </a:extLst>
          </p:cNvPr>
          <p:cNvSpPr/>
          <p:nvPr/>
        </p:nvSpPr>
        <p:spPr>
          <a:xfrm>
            <a:off x="5085109" y="3608142"/>
            <a:ext cx="1690418" cy="591407"/>
          </a:xfrm>
          <a:prstGeom prst="roundRect">
            <a:avLst>
              <a:gd name="adj" fmla="val 29375"/>
            </a:avLst>
          </a:prstGeom>
          <a:solidFill>
            <a:schemeClr val="accent6">
              <a:lumMod val="75000"/>
            </a:schemeClr>
          </a:solidFill>
          <a:ln w="12700"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C++ Mini Labs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E46278E0-5411-F001-79C7-D5D1DAEA0FA2}"/>
              </a:ext>
            </a:extLst>
          </p:cNvPr>
          <p:cNvSpPr/>
          <p:nvPr/>
        </p:nvSpPr>
        <p:spPr>
          <a:xfrm>
            <a:off x="3736135" y="2854871"/>
            <a:ext cx="1690418" cy="591407"/>
          </a:xfrm>
          <a:prstGeom prst="roundRect">
            <a:avLst>
              <a:gd name="adj" fmla="val 25139"/>
            </a:avLst>
          </a:prstGeom>
          <a:solidFill>
            <a:schemeClr val="accent6">
              <a:lumMod val="75000"/>
            </a:schemeClr>
          </a:solidFill>
          <a:ln w="12700"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Using a Text Editor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188EF6D-28F6-F940-C46B-F65815EB04B2}"/>
              </a:ext>
            </a:extLst>
          </p:cNvPr>
          <p:cNvSpPr/>
          <p:nvPr/>
        </p:nvSpPr>
        <p:spPr>
          <a:xfrm>
            <a:off x="8133775" y="4771042"/>
            <a:ext cx="1690418" cy="591407"/>
          </a:xfrm>
          <a:prstGeom prst="roundRect">
            <a:avLst>
              <a:gd name="adj" fmla="val 27257"/>
            </a:avLst>
          </a:prstGeom>
          <a:solidFill>
            <a:schemeClr val="accent6">
              <a:lumMod val="75000"/>
            </a:schemeClr>
          </a:solidFill>
          <a:ln w="12700"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Version Control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Git Intro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693F5BEC-BF7A-F6F2-D6FF-1C903CAB63F1}"/>
              </a:ext>
            </a:extLst>
          </p:cNvPr>
          <p:cNvSpPr/>
          <p:nvPr/>
        </p:nvSpPr>
        <p:spPr>
          <a:xfrm>
            <a:off x="6996930" y="4032363"/>
            <a:ext cx="1690418" cy="591407"/>
          </a:xfrm>
          <a:prstGeom prst="roundRect">
            <a:avLst>
              <a:gd name="adj" fmla="val 29375"/>
            </a:avLst>
          </a:prstGeom>
          <a:solidFill>
            <a:schemeClr val="accent6">
              <a:lumMod val="75000"/>
            </a:schemeClr>
          </a:solidFill>
          <a:ln w="12700"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Shell Scripting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BB737971-0F52-2902-B3FA-0D29188D8164}"/>
              </a:ext>
            </a:extLst>
          </p:cNvPr>
          <p:cNvSpPr/>
          <p:nvPr/>
        </p:nvSpPr>
        <p:spPr>
          <a:xfrm>
            <a:off x="3736135" y="2196588"/>
            <a:ext cx="1690418" cy="591407"/>
          </a:xfrm>
          <a:prstGeom prst="roundRect">
            <a:avLst>
              <a:gd name="adj" fmla="val 29375"/>
            </a:avLst>
          </a:prstGeom>
          <a:solidFill>
            <a:schemeClr val="accent6">
              <a:lumMod val="75000"/>
            </a:schemeClr>
          </a:solidFill>
          <a:ln w="12700"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Shell / CmdLine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0BD9EE2-E882-7034-E72B-1632481B5A2E}"/>
              </a:ext>
            </a:extLst>
          </p:cNvPr>
          <p:cNvCxnSpPr>
            <a:stCxn id="26" idx="1"/>
            <a:endCxn id="4" idx="3"/>
          </p:cNvCxnSpPr>
          <p:nvPr/>
        </p:nvCxnSpPr>
        <p:spPr>
          <a:xfrm flipH="1">
            <a:off x="2183603" y="2492292"/>
            <a:ext cx="1552532" cy="494118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prstDash val="dash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A06C0C28-2754-9E99-343C-E42DD1CE69DA}"/>
              </a:ext>
            </a:extLst>
          </p:cNvPr>
          <p:cNvCxnSpPr>
            <a:cxnSpLocks/>
            <a:stCxn id="15" idx="1"/>
            <a:endCxn id="4" idx="3"/>
          </p:cNvCxnSpPr>
          <p:nvPr/>
        </p:nvCxnSpPr>
        <p:spPr>
          <a:xfrm flipH="1" flipV="1">
            <a:off x="2183603" y="2986410"/>
            <a:ext cx="1552532" cy="164165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prstDash val="dash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1DA9F3D-B176-E55B-0841-4F5F8C0DC307}"/>
              </a:ext>
            </a:extLst>
          </p:cNvPr>
          <p:cNvCxnSpPr>
            <a:cxnSpLocks/>
            <a:stCxn id="23" idx="2"/>
            <a:endCxn id="8" idx="0"/>
          </p:cNvCxnSpPr>
          <p:nvPr/>
        </p:nvCxnSpPr>
        <p:spPr>
          <a:xfrm flipH="1">
            <a:off x="6151721" y="4623770"/>
            <a:ext cx="1690418" cy="1281453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prstDash val="dash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3444EFD6-997C-076E-5347-17CB39A32694}"/>
              </a:ext>
            </a:extLst>
          </p:cNvPr>
          <p:cNvCxnSpPr>
            <a:cxnSpLocks/>
            <a:stCxn id="12" idx="2"/>
            <a:endCxn id="10" idx="0"/>
          </p:cNvCxnSpPr>
          <p:nvPr/>
        </p:nvCxnSpPr>
        <p:spPr>
          <a:xfrm>
            <a:off x="5930318" y="4199549"/>
            <a:ext cx="2817369" cy="3228124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prstDash val="dash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1463A3E2-C156-663E-6DD4-EC3EDD2AA3FC}"/>
              </a:ext>
            </a:extLst>
          </p:cNvPr>
          <p:cNvCxnSpPr>
            <a:cxnSpLocks/>
            <a:stCxn id="16" idx="2"/>
            <a:endCxn id="9" idx="0"/>
          </p:cNvCxnSpPr>
          <p:nvPr/>
        </p:nvCxnSpPr>
        <p:spPr>
          <a:xfrm flipH="1">
            <a:off x="7399334" y="5362449"/>
            <a:ext cx="1579650" cy="1281453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prstDash val="dash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D75815F-FD7B-3B8E-4632-D3A64AA5C514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338394" y="3282113"/>
            <a:ext cx="1053885" cy="246480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prstDash val="dash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532F61AE-1D2F-4858-3DE3-04E8B27C8B6B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>
            <a:off x="2392279" y="4120000"/>
            <a:ext cx="1163475" cy="246480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prstDash val="dash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89D8338A-AEBC-1593-E3DE-199116413627}"/>
              </a:ext>
            </a:extLst>
          </p:cNvPr>
          <p:cNvCxnSpPr>
            <a:cxnSpLocks/>
            <a:stCxn id="6" idx="2"/>
            <a:endCxn id="7" idx="0"/>
          </p:cNvCxnSpPr>
          <p:nvPr/>
        </p:nvCxnSpPr>
        <p:spPr>
          <a:xfrm>
            <a:off x="3555754" y="4957887"/>
            <a:ext cx="1297984" cy="208657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prstDash val="dash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F2BA31E5-5205-999F-52A5-F9CEA918442D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>
            <a:off x="4853738" y="5757951"/>
            <a:ext cx="1297983" cy="147272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prstDash val="dash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303AAF72-EBC8-49B9-80E7-C84FC095E78A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>
          <a:xfrm>
            <a:off x="6151721" y="6496630"/>
            <a:ext cx="1247613" cy="147272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prstDash val="dash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369202DA-FA21-E5E0-6612-C259EC3721FB}"/>
              </a:ext>
            </a:extLst>
          </p:cNvPr>
          <p:cNvCxnSpPr>
            <a:cxnSpLocks/>
            <a:stCxn id="9" idx="2"/>
            <a:endCxn id="10" idx="0"/>
          </p:cNvCxnSpPr>
          <p:nvPr/>
        </p:nvCxnSpPr>
        <p:spPr>
          <a:xfrm>
            <a:off x="7399334" y="7235309"/>
            <a:ext cx="1348353" cy="192364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prstDash val="dash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8A6D691-2E47-FEBD-EE7D-042D93F8B5A8}"/>
              </a:ext>
            </a:extLst>
          </p:cNvPr>
          <p:cNvCxnSpPr>
            <a:cxnSpLocks/>
            <a:stCxn id="10" idx="2"/>
            <a:endCxn id="11" idx="0"/>
          </p:cNvCxnSpPr>
          <p:nvPr/>
        </p:nvCxnSpPr>
        <p:spPr>
          <a:xfrm>
            <a:off x="8747687" y="8019080"/>
            <a:ext cx="1301857" cy="192364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prstDash val="dash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Oval 70">
            <a:extLst>
              <a:ext uri="{FF2B5EF4-FFF2-40B4-BE49-F238E27FC236}">
                <a16:creationId xmlns:a16="http://schemas.microsoft.com/office/drawing/2014/main" id="{E66D3B0C-4DAE-74ED-CBB9-FCB2A2F49F64}"/>
              </a:ext>
            </a:extLst>
          </p:cNvPr>
          <p:cNvSpPr/>
          <p:nvPr/>
        </p:nvSpPr>
        <p:spPr>
          <a:xfrm>
            <a:off x="742261" y="6939605"/>
            <a:ext cx="2495227" cy="73867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Robot Autonomy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4DC5AEDA-8ADC-C240-8458-E11857869E8D}"/>
              </a:ext>
            </a:extLst>
          </p:cNvPr>
          <p:cNvSpPr/>
          <p:nvPr/>
        </p:nvSpPr>
        <p:spPr>
          <a:xfrm>
            <a:off x="7339002" y="2159503"/>
            <a:ext cx="2495227" cy="73867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Basic Skills</a:t>
            </a:r>
          </a:p>
        </p:txBody>
      </p:sp>
    </p:spTree>
    <p:extLst>
      <p:ext uri="{BB962C8B-B14F-4D97-AF65-F5344CB8AC3E}">
        <p14:creationId xmlns:p14="http://schemas.microsoft.com/office/powerpoint/2010/main" val="2969170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1149</TotalTime>
  <Words>168</Words>
  <Application>Microsoft Macintosh PowerPoint</Application>
  <PresentationFormat>Custom</PresentationFormat>
  <Paragraphs>78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Richard Benjamin</dc:creator>
  <cp:lastModifiedBy>Michael Richard Benjamin</cp:lastModifiedBy>
  <cp:revision>3</cp:revision>
  <dcterms:created xsi:type="dcterms:W3CDTF">2025-11-03T15:11:11Z</dcterms:created>
  <dcterms:modified xsi:type="dcterms:W3CDTF">2025-11-04T18:05:26Z</dcterms:modified>
</cp:coreProperties>
</file>