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20"/>
    <p:restoredTop sz="94694"/>
  </p:normalViewPr>
  <p:slideViewPr>
    <p:cSldViewPr snapToGrid="0" snapToObjects="1">
      <p:cViewPr varScale="1">
        <p:scale>
          <a:sx n="183" d="100"/>
          <a:sy n="183" d="100"/>
        </p:scale>
        <p:origin x="216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C4D90-6B98-2441-9896-ABFC10EDC7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E53639-96E2-ED41-93E7-B390E60738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3C5476-A72D-274B-BFF8-A9583C9CD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4/1/20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AD626-1DF1-6E41-B395-DA67DD4E3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32F67-7061-0A48-B7E9-193214A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057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D2834-9DBD-C24D-B822-4ADE6864F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EE32D-E2BD-0F4B-93C3-07C58FD49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F313C-CBD8-524C-B534-5E9496A4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4/1/20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2E3F3-3C00-0D46-9FB3-D2204D1B5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B559B-D157-C041-AEE5-423125EBB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679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E87EE-2A7F-1B47-BF51-72E95E73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36CB6A-7C83-8F49-8A3C-7F1585D65E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F9FB9-F243-C149-A1EF-3945F0A72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4/1/20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BCE12-080D-8741-82A4-F593113AE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EDCA0-8014-8E48-A210-A04EA32D5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344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AD7FB-6784-1F43-BE9B-341A5D48C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1FF30-626F-AA44-81E0-0C8F781714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6F062D-9530-764C-9FA7-045BDBDCE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9EAE53-F637-BF48-81C3-82C699FDE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4/1/20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E9603A-9950-3B4D-A0EE-1DAF2DC3F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3609FC-FE0A-4A43-BDE6-EA6F86A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096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A6D1F-ACA8-9D4D-9AAC-9D15E40E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FAE0E0-05A2-9841-8F16-925D3C588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6D19B6-B4DB-E248-AEB2-C7E5D2AFD9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1EEA5B-1441-7E46-A37A-169C1C0502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A3FC2E-FAAE-4A41-9836-AB0D13A6F8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0128FE-FB5A-BA44-A616-46FFD484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4/1/20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632A7D-1A26-674A-AAF8-D94B9CDE8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A9C600-DDE8-1B4A-98D0-E512D63E9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63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00834-B1C5-F248-81BD-D1F137E7D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302124-A7D7-1042-8BE5-F175B70E9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4/1/20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554BE4-60D3-AF49-8FB2-DF71DAEE1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B8A15B-9FAD-4C4B-BF4D-0DCC8534A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81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136F0B-F834-8E4D-A55D-96B0BC902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4/1/20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63FE71-4608-254E-9521-E72E5F264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2ABA7-8DAD-6347-9613-D401F8C64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23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D05C3-E841-DF46-8BFE-774412F9F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F433B-F567-0948-A8D4-1F9251182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5D5C4-FF77-C44A-8CFA-E6773BB5E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369071-790D-DA42-B26F-8C6E8947D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4/1/20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315F58-EB7C-E24A-97F0-0A81CB7A6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1149BF-4769-574D-83C7-289126A03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131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E19DB-8707-4B47-B6DB-F5A25103E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2D5577-59AA-204C-B043-6134A41715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56AF61-5D02-B74D-9672-0A8AFCC5B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6792F-85B2-BA49-B339-82E941327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4/1/20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4207AB-60C5-084C-8F50-4D662C823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677D29-BB31-D641-94EA-40F960946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615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9604D-D277-AC4A-8567-F5715237B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850A5A-E167-F141-A07A-123623D5B8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BA694-A88C-EC4C-A5AC-34F4A3B31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4/1/20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987C2-874C-644C-B46F-E08637F19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028C9-8F9C-854E-8356-149F1E09D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7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4C3E78-60E5-7346-AC20-1E1DC2FECB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07BE2A-9516-7F47-9D32-AEEE315B16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DE45E-A22C-424B-B0A2-053ABDC69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4/1/20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1BB72-CA9A-5746-9659-A018FC2C1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FB9B72-9296-0341-84D9-B8DDC2CF0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926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29CC6C-4627-D74A-9B9A-11D212D41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939CBB-8491-3540-8AF1-05FEF9C1D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09343-E2FB-6B48-BD14-E3359AAF17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B181D-9BCE-E74E-8F96-3CCBE41C486C}" type="datetimeFigureOut">
              <a:t>4/1/20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A6D49-9584-1E4E-980C-FEBB0EF24A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47773-1DE0-6C41-A616-8F761A5D51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633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08D1CF-990F-8A4E-9117-AFCCD86BAEA5}"/>
              </a:ext>
            </a:extLst>
          </p:cNvPr>
          <p:cNvSpPr/>
          <p:nvPr/>
        </p:nvSpPr>
        <p:spPr>
          <a:xfrm>
            <a:off x="6352321" y="1897347"/>
            <a:ext cx="1057275" cy="871538"/>
          </a:xfrm>
          <a:prstGeom prst="rect">
            <a:avLst/>
          </a:prstGeom>
          <a:solidFill>
            <a:schemeClr val="accent1"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teddy bear&#10;&#10;Description automatically generated">
            <a:extLst>
              <a:ext uri="{FF2B5EF4-FFF2-40B4-BE49-F238E27FC236}">
                <a16:creationId xmlns:a16="http://schemas.microsoft.com/office/drawing/2014/main" id="{B3726B23-5EF9-694E-BADA-8AF331940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6782" y="1918779"/>
            <a:ext cx="754063" cy="80173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B35721E-9F9B-0945-9D36-E39FCB621438}"/>
              </a:ext>
            </a:extLst>
          </p:cNvPr>
          <p:cNvSpPr/>
          <p:nvPr/>
        </p:nvSpPr>
        <p:spPr>
          <a:xfrm>
            <a:off x="6352321" y="428865"/>
            <a:ext cx="2135981" cy="23439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n 2">
            <a:extLst>
              <a:ext uri="{FF2B5EF4-FFF2-40B4-BE49-F238E27FC236}">
                <a16:creationId xmlns:a16="http://schemas.microsoft.com/office/drawing/2014/main" id="{D0CD3EB3-E372-DD4B-A97F-9B05B9139683}"/>
              </a:ext>
            </a:extLst>
          </p:cNvPr>
          <p:cNvSpPr/>
          <p:nvPr/>
        </p:nvSpPr>
        <p:spPr>
          <a:xfrm rot="5400000">
            <a:off x="5661782" y="1897283"/>
            <a:ext cx="269966" cy="96665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187090-F623-5646-BAD0-EFBC7604BB1D}"/>
              </a:ext>
            </a:extLst>
          </p:cNvPr>
          <p:cNvSpPr/>
          <p:nvPr/>
        </p:nvSpPr>
        <p:spPr>
          <a:xfrm>
            <a:off x="3105797" y="416208"/>
            <a:ext cx="2135981" cy="23439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95A7B9-49D4-6344-B9FF-879681F3D049}"/>
              </a:ext>
            </a:extLst>
          </p:cNvPr>
          <p:cNvSpPr/>
          <p:nvPr/>
        </p:nvSpPr>
        <p:spPr>
          <a:xfrm>
            <a:off x="4177006" y="1888638"/>
            <a:ext cx="1057275" cy="871538"/>
          </a:xfrm>
          <a:prstGeom prst="rect">
            <a:avLst/>
          </a:prstGeom>
          <a:solidFill>
            <a:schemeClr val="accent1"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teddy bear&#10;&#10;Description automatically generated">
            <a:extLst>
              <a:ext uri="{FF2B5EF4-FFF2-40B4-BE49-F238E27FC236}">
                <a16:creationId xmlns:a16="http://schemas.microsoft.com/office/drawing/2014/main" id="{375A0DE9-53DA-E04C-AA0B-EF6C965E1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1467" y="1910070"/>
            <a:ext cx="754063" cy="8017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341D88-6EBC-1748-9351-556847EDDA99}"/>
              </a:ext>
            </a:extLst>
          </p:cNvPr>
          <p:cNvSpPr txBox="1"/>
          <p:nvPr/>
        </p:nvSpPr>
        <p:spPr>
          <a:xfrm>
            <a:off x="5465744" y="2226720"/>
            <a:ext cx="6620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</a:rPr>
              <a:t>Socket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4E6B04-931C-EC4A-9750-738CBDC320D9}"/>
              </a:ext>
            </a:extLst>
          </p:cNvPr>
          <p:cNvSpPr txBox="1"/>
          <p:nvPr/>
        </p:nvSpPr>
        <p:spPr>
          <a:xfrm>
            <a:off x="3705549" y="750333"/>
            <a:ext cx="9364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/>
              <a:t>App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7429B3-FC95-EA40-A150-1AD53727C342}"/>
              </a:ext>
            </a:extLst>
          </p:cNvPr>
          <p:cNvSpPr txBox="1"/>
          <p:nvPr/>
        </p:nvSpPr>
        <p:spPr>
          <a:xfrm>
            <a:off x="6941358" y="750332"/>
            <a:ext cx="9364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/>
              <a:t>App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E9DB45-077B-474F-950B-2088B9F8F0D6}"/>
              </a:ext>
            </a:extLst>
          </p:cNvPr>
          <p:cNvSpPr/>
          <p:nvPr/>
        </p:nvSpPr>
        <p:spPr>
          <a:xfrm>
            <a:off x="6352321" y="5186252"/>
            <a:ext cx="886007" cy="694617"/>
          </a:xfrm>
          <a:prstGeom prst="rect">
            <a:avLst/>
          </a:prstGeom>
          <a:solidFill>
            <a:schemeClr val="accent1"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teddy bear&#10;&#10;Description automatically generated">
            <a:extLst>
              <a:ext uri="{FF2B5EF4-FFF2-40B4-BE49-F238E27FC236}">
                <a16:creationId xmlns:a16="http://schemas.microsoft.com/office/drawing/2014/main" id="{41F7E383-6445-F04F-BEB1-8145D323F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1153" y="5210947"/>
            <a:ext cx="553172" cy="58814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01EA20D-311B-574D-B728-1898131F2C6D}"/>
              </a:ext>
            </a:extLst>
          </p:cNvPr>
          <p:cNvSpPr/>
          <p:nvPr/>
        </p:nvSpPr>
        <p:spPr>
          <a:xfrm>
            <a:off x="6352321" y="3540850"/>
            <a:ext cx="2135981" cy="23439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an 15">
            <a:extLst>
              <a:ext uri="{FF2B5EF4-FFF2-40B4-BE49-F238E27FC236}">
                <a16:creationId xmlns:a16="http://schemas.microsoft.com/office/drawing/2014/main" id="{FD326662-838F-DC4F-A804-52F6A5387F22}"/>
              </a:ext>
            </a:extLst>
          </p:cNvPr>
          <p:cNvSpPr/>
          <p:nvPr/>
        </p:nvSpPr>
        <p:spPr>
          <a:xfrm rot="5400000">
            <a:off x="5661782" y="5009268"/>
            <a:ext cx="269966" cy="96665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AA218D-FA4F-B449-9D17-448F69DA076C}"/>
              </a:ext>
            </a:extLst>
          </p:cNvPr>
          <p:cNvSpPr/>
          <p:nvPr/>
        </p:nvSpPr>
        <p:spPr>
          <a:xfrm>
            <a:off x="3105797" y="3528193"/>
            <a:ext cx="2135981" cy="23439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FA8BFA-3283-8E4C-BE12-65A37D6D0E57}"/>
              </a:ext>
            </a:extLst>
          </p:cNvPr>
          <p:cNvSpPr/>
          <p:nvPr/>
        </p:nvSpPr>
        <p:spPr>
          <a:xfrm>
            <a:off x="4297806" y="5123431"/>
            <a:ext cx="936475" cy="748729"/>
          </a:xfrm>
          <a:prstGeom prst="rect">
            <a:avLst/>
          </a:prstGeom>
          <a:solidFill>
            <a:schemeClr val="accent1"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teddy bear&#10;&#10;Description automatically generated">
            <a:extLst>
              <a:ext uri="{FF2B5EF4-FFF2-40B4-BE49-F238E27FC236}">
                <a16:creationId xmlns:a16="http://schemas.microsoft.com/office/drawing/2014/main" id="{FAF422BA-A774-1C46-A8F7-FC1CC92EA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399" y="5173824"/>
            <a:ext cx="599629" cy="63753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EC8452F-1235-9F4E-8EAA-5EDD339952F5}"/>
              </a:ext>
            </a:extLst>
          </p:cNvPr>
          <p:cNvSpPr txBox="1"/>
          <p:nvPr/>
        </p:nvSpPr>
        <p:spPr>
          <a:xfrm>
            <a:off x="5465744" y="5338705"/>
            <a:ext cx="6620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</a:rPr>
              <a:t>Socket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E7A2C7-2E0C-654F-8E0B-08337E7843D6}"/>
              </a:ext>
            </a:extLst>
          </p:cNvPr>
          <p:cNvSpPr txBox="1"/>
          <p:nvPr/>
        </p:nvSpPr>
        <p:spPr>
          <a:xfrm>
            <a:off x="3705549" y="3862318"/>
            <a:ext cx="9364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/>
              <a:t>App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AC50212-9709-9049-83F3-9C314C49592B}"/>
              </a:ext>
            </a:extLst>
          </p:cNvPr>
          <p:cNvSpPr txBox="1"/>
          <p:nvPr/>
        </p:nvSpPr>
        <p:spPr>
          <a:xfrm>
            <a:off x="6941358" y="3862317"/>
            <a:ext cx="9364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/>
              <a:t>App</a:t>
            </a:r>
          </a:p>
        </p:txBody>
      </p:sp>
    </p:spTree>
    <p:extLst>
      <p:ext uri="{BB962C8B-B14F-4D97-AF65-F5344CB8AC3E}">
        <p14:creationId xmlns:p14="http://schemas.microsoft.com/office/powerpoint/2010/main" val="1146620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rge body of water&#10;&#10;Description automatically generated">
            <a:extLst>
              <a:ext uri="{FF2B5EF4-FFF2-40B4-BE49-F238E27FC236}">
                <a16:creationId xmlns:a16="http://schemas.microsoft.com/office/drawing/2014/main" id="{080E74C8-6E75-634A-BC58-C90927A7D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0" y="1746250"/>
            <a:ext cx="8890000" cy="3365500"/>
          </a:xfrm>
          <a:prstGeom prst="rect">
            <a:avLst/>
          </a:prstGeom>
        </p:spPr>
      </p:pic>
      <p:pic>
        <p:nvPicPr>
          <p:cNvPr id="7" name="Picture 6" descr="A teddy bear&#10;&#10;Description automatically generated">
            <a:extLst>
              <a:ext uri="{FF2B5EF4-FFF2-40B4-BE49-F238E27FC236}">
                <a16:creationId xmlns:a16="http://schemas.microsoft.com/office/drawing/2014/main" id="{B3726B23-5EF9-694E-BADA-8AF331940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0892" y="2254250"/>
            <a:ext cx="2209800" cy="234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69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6</Words>
  <Application>Microsoft Macintosh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Richard Benjamin</dc:creator>
  <cp:lastModifiedBy>Michael Richard Benjamin</cp:lastModifiedBy>
  <cp:revision>4</cp:revision>
  <dcterms:created xsi:type="dcterms:W3CDTF">2020-03-27T17:27:40Z</dcterms:created>
  <dcterms:modified xsi:type="dcterms:W3CDTF">2020-04-01T17:08:10Z</dcterms:modified>
</cp:coreProperties>
</file>