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7"/>
    <p:restoredTop sz="94694"/>
  </p:normalViewPr>
  <p:slideViewPr>
    <p:cSldViewPr snapToGrid="0" snapToObjects="1">
      <p:cViewPr>
        <p:scale>
          <a:sx n="95" d="100"/>
          <a:sy n="95" d="100"/>
        </p:scale>
        <p:origin x="66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4D90-6B98-2441-9896-ABFC10EDC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53639-96E2-ED41-93E7-B390E6073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C5476-A72D-274B-BFF8-A9583C9C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AD626-1DF1-6E41-B395-DA67DD4E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32F67-7061-0A48-B7E9-193214A1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5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2834-9DBD-C24D-B822-4ADE6864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EE32D-E2BD-0F4B-93C3-07C58FD49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F313C-CBD8-524C-B534-5E9496A4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E3F3-3C00-0D46-9FB3-D2204D1B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B559B-D157-C041-AEE5-423125EB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7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87EE-2A7F-1B47-BF51-72E95E73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6CB6A-7C83-8F49-8A3C-7F1585D65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9FB9-F243-C149-A1EF-3945F0A72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BCE12-080D-8741-82A4-F593113A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EDCA0-8014-8E48-A210-A04EA32D5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4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D7FB-6784-1F43-BE9B-341A5D48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1FF30-626F-AA44-81E0-0C8F78171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F062D-9530-764C-9FA7-045BDBDCE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EAE53-F637-BF48-81C3-82C699FD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9603A-9950-3B4D-A0EE-1DAF2DC3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609FC-FE0A-4A43-BDE6-EA6F86A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9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A6D1F-ACA8-9D4D-9AAC-9D15E40E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AE0E0-05A2-9841-8F16-925D3C588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D19B6-B4DB-E248-AEB2-C7E5D2AFD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1EEA5B-1441-7E46-A37A-169C1C0502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FC2E-FAAE-4A41-9836-AB0D13A6F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128FE-FB5A-BA44-A616-46FFD484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32A7D-1A26-674A-AAF8-D94B9CDE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9C600-DDE8-1B4A-98D0-E512D63E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00834-B1C5-F248-81BD-D1F137E7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02124-A7D7-1042-8BE5-F175B70E9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54BE4-60D3-AF49-8FB2-DF71DAEE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8A15B-9FAD-4C4B-BF4D-0DCC8534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8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36F0B-F834-8E4D-A55D-96B0BC902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63FE71-4608-254E-9521-E72E5F26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2ABA7-8DAD-6347-9613-D401F8C6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2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05C3-E841-DF46-8BFE-774412F9F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F433B-F567-0948-A8D4-1F925118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5D5C4-FF77-C44A-8CFA-E6773BB5E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69071-790D-DA42-B26F-8C6E8947D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15F58-EB7C-E24A-97F0-0A81CB7A6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149BF-4769-574D-83C7-289126A03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3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19DB-8707-4B47-B6DB-F5A25103E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2D5577-59AA-204C-B043-6134A4171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6AF61-5D02-B74D-9672-0A8AFCC5B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6792F-85B2-BA49-B339-82E94132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207AB-60C5-084C-8F50-4D662C82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77D29-BB31-D641-94EA-40F960946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1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604D-D277-AC4A-8567-F5715237B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50A5A-E167-F141-A07A-123623D5B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BA694-A88C-EC4C-A5AC-34F4A3B31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987C2-874C-644C-B46F-E08637F19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028C9-8F9C-854E-8356-149F1E09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C3E78-60E5-7346-AC20-1E1DC2FEC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7BE2A-9516-7F47-9D32-AEEE315B1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DE45E-A22C-424B-B0A2-053ABDC69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1BB72-CA9A-5746-9659-A018FC2C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B9B72-9296-0341-84D9-B8DDC2CF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2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9CC6C-4627-D74A-9B9A-11D212D41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39CBB-8491-3540-8AF1-05FEF9C1D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9343-E2FB-6B48-BD14-E3359AAF1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B181D-9BCE-E74E-8F96-3CCBE41C486C}" type="datetimeFigureOut">
              <a:t>7/21/25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A6D49-9584-1E4E-980C-FEBB0EF24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47773-1DE0-6C41-A616-8F761A5D5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CA85-C31A-DE4D-94B3-80734BFD5E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3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A868C40-3D38-62B1-C997-CC0890D00E1E}"/>
              </a:ext>
            </a:extLst>
          </p:cNvPr>
          <p:cNvSpPr/>
          <p:nvPr/>
        </p:nvSpPr>
        <p:spPr>
          <a:xfrm>
            <a:off x="3823855" y="4030686"/>
            <a:ext cx="1172688" cy="942111"/>
          </a:xfrm>
          <a:prstGeom prst="roundRect">
            <a:avLst>
              <a:gd name="adj" fmla="val 10324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PATCH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(.xmoos)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558597F-FCD2-B33C-B914-2B2E9247F691}"/>
              </a:ext>
            </a:extLst>
          </p:cNvPr>
          <p:cNvSpPr/>
          <p:nvPr/>
        </p:nvSpPr>
        <p:spPr>
          <a:xfrm>
            <a:off x="3823855" y="2827314"/>
            <a:ext cx="1172688" cy="942110"/>
          </a:xfrm>
          <a:prstGeom prst="roundRect">
            <a:avLst>
              <a:gd name="adj" fmla="val 10324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STEM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(.moos)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7E78545-6A9A-9764-1A9D-086ADABB2BCA}"/>
              </a:ext>
            </a:extLst>
          </p:cNvPr>
          <p:cNvSpPr/>
          <p:nvPr/>
        </p:nvSpPr>
        <p:spPr>
          <a:xfrm>
            <a:off x="8021024" y="3353778"/>
            <a:ext cx="1129353" cy="1175657"/>
          </a:xfrm>
          <a:prstGeom prst="roundRect">
            <a:avLst>
              <a:gd name="adj" fmla="val 10324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PATCHED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</a:t>
            </a: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(.moosx)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3B6E91E-6AE6-0AF9-9F56-D28331787603}"/>
              </a:ext>
            </a:extLst>
          </p:cNvPr>
          <p:cNvSpPr/>
          <p:nvPr/>
        </p:nvSpPr>
        <p:spPr>
          <a:xfrm>
            <a:off x="6036648" y="3713801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5E22E9-F21A-05CE-E21B-2AEF35883B12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4996543" y="3298369"/>
            <a:ext cx="1040105" cy="64323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068F1B-2D61-3272-4071-D7E1D11DC40A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 flipV="1">
            <a:off x="4996543" y="3941608"/>
            <a:ext cx="1040105" cy="56013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80124F9-399E-B157-2534-E783C47AAC51}"/>
              </a:ext>
            </a:extLst>
          </p:cNvPr>
          <p:cNvCxnSpPr>
            <a:cxnSpLocks/>
            <a:stCxn id="28" idx="3"/>
            <a:endCxn id="24" idx="1"/>
          </p:cNvCxnSpPr>
          <p:nvPr/>
        </p:nvCxnSpPr>
        <p:spPr>
          <a:xfrm flipV="1">
            <a:off x="7166001" y="3941607"/>
            <a:ext cx="855023" cy="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62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BC79B-0142-DE24-0FA3-FDAB86116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7EE28C3-25BF-FFF8-9B09-CEB0906D9E2B}"/>
              </a:ext>
            </a:extLst>
          </p:cNvPr>
          <p:cNvSpPr/>
          <p:nvPr/>
        </p:nvSpPr>
        <p:spPr>
          <a:xfrm>
            <a:off x="3823855" y="4030686"/>
            <a:ext cx="1172688" cy="942111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PATCH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(.xmoos)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3D60291-0D44-0BBC-A635-2937F9F07FA3}"/>
              </a:ext>
            </a:extLst>
          </p:cNvPr>
          <p:cNvSpPr/>
          <p:nvPr/>
        </p:nvSpPr>
        <p:spPr>
          <a:xfrm>
            <a:off x="3823855" y="2827314"/>
            <a:ext cx="1172688" cy="942110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STEM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(.moos)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FE80D52-6F40-1136-B272-9DA617FAA1EE}"/>
              </a:ext>
            </a:extLst>
          </p:cNvPr>
          <p:cNvSpPr/>
          <p:nvPr/>
        </p:nvSpPr>
        <p:spPr>
          <a:xfrm>
            <a:off x="8021024" y="3353778"/>
            <a:ext cx="1129353" cy="1175657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PATCHED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(.moosx)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E6F16B8-B25B-896D-581F-A86ED7E7639E}"/>
              </a:ext>
            </a:extLst>
          </p:cNvPr>
          <p:cNvSpPr/>
          <p:nvPr/>
        </p:nvSpPr>
        <p:spPr>
          <a:xfrm>
            <a:off x="6036648" y="3713801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31080E6-635F-7A0F-5A4A-06EC1D1302F3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4996543" y="3298369"/>
            <a:ext cx="1040105" cy="64323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19DD500-E07F-366E-597A-4AA61C5ED43E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 flipV="1">
            <a:off x="4996543" y="3941608"/>
            <a:ext cx="1040105" cy="56013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7C37CC6-A753-4A26-7C86-655C2E3EDAD8}"/>
              </a:ext>
            </a:extLst>
          </p:cNvPr>
          <p:cNvCxnSpPr>
            <a:cxnSpLocks/>
            <a:stCxn id="28" idx="3"/>
            <a:endCxn id="24" idx="1"/>
          </p:cNvCxnSpPr>
          <p:nvPr/>
        </p:nvCxnSpPr>
        <p:spPr>
          <a:xfrm flipV="1">
            <a:off x="7166001" y="3941607"/>
            <a:ext cx="855023" cy="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25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F0C51-1471-D65F-7033-1859AD651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2C96062-502F-9F04-8A19-0B835AE93584}"/>
              </a:ext>
            </a:extLst>
          </p:cNvPr>
          <p:cNvSpPr/>
          <p:nvPr/>
        </p:nvSpPr>
        <p:spPr>
          <a:xfrm>
            <a:off x="2269642" y="740031"/>
            <a:ext cx="1172688" cy="455605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6E30405-6982-F72F-5284-65BDE8060374}"/>
              </a:ext>
            </a:extLst>
          </p:cNvPr>
          <p:cNvSpPr/>
          <p:nvPr/>
        </p:nvSpPr>
        <p:spPr>
          <a:xfrm>
            <a:off x="7269409" y="740031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CD693BE-1468-61F0-E168-5AE25C981480}"/>
              </a:ext>
            </a:extLst>
          </p:cNvPr>
          <p:cNvSpPr/>
          <p:nvPr/>
        </p:nvSpPr>
        <p:spPr>
          <a:xfrm>
            <a:off x="4791193" y="744979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59D869-375B-E924-2DDA-617A4EB0CE83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3442330" y="967834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2252CB4-AC84-A3E5-8261-20FE99BB8F01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 flipV="1">
            <a:off x="5920546" y="967838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6EF8E4D-66BF-1E5F-B891-29C0C3F0DE70}"/>
              </a:ext>
            </a:extLst>
          </p:cNvPr>
          <p:cNvSpPr/>
          <p:nvPr/>
        </p:nvSpPr>
        <p:spPr>
          <a:xfrm>
            <a:off x="2269642" y="1794955"/>
            <a:ext cx="1172688" cy="455605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1FBEE37-6B97-15F1-BB4B-4288B2503690}"/>
              </a:ext>
            </a:extLst>
          </p:cNvPr>
          <p:cNvSpPr/>
          <p:nvPr/>
        </p:nvSpPr>
        <p:spPr>
          <a:xfrm>
            <a:off x="7269409" y="1794955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1FE0858-F1A0-E21D-F2A8-DF292CFA318A}"/>
              </a:ext>
            </a:extLst>
          </p:cNvPr>
          <p:cNvSpPr/>
          <p:nvPr/>
        </p:nvSpPr>
        <p:spPr>
          <a:xfrm>
            <a:off x="4791193" y="1799903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1EA9ED-AF1C-5631-3244-FEE3C5394A0B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>
            <a:off x="3442330" y="2022758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8ACFA03-B91F-80F0-73FD-AF45509F4369}"/>
              </a:ext>
            </a:extLst>
          </p:cNvPr>
          <p:cNvCxnSpPr>
            <a:cxnSpLocks/>
            <a:stCxn id="22" idx="3"/>
            <a:endCxn id="21" idx="1"/>
          </p:cNvCxnSpPr>
          <p:nvPr/>
        </p:nvCxnSpPr>
        <p:spPr>
          <a:xfrm flipV="1">
            <a:off x="5920546" y="2022762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4B06ED1-AA8B-E9F4-958F-3FA5B6073D17}"/>
              </a:ext>
            </a:extLst>
          </p:cNvPr>
          <p:cNvSpPr/>
          <p:nvPr/>
        </p:nvSpPr>
        <p:spPr>
          <a:xfrm>
            <a:off x="7269409" y="2389320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4F3C274-E592-9660-A679-1A79861842AC}"/>
              </a:ext>
            </a:extLst>
          </p:cNvPr>
          <p:cNvCxnSpPr>
            <a:cxnSpLocks/>
            <a:stCxn id="22" idx="3"/>
            <a:endCxn id="27" idx="1"/>
          </p:cNvCxnSpPr>
          <p:nvPr/>
        </p:nvCxnSpPr>
        <p:spPr>
          <a:xfrm>
            <a:off x="5920546" y="2027710"/>
            <a:ext cx="1348863" cy="58941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CDD58F4-E048-4FC1-BB2A-C017CC48CD08}"/>
              </a:ext>
            </a:extLst>
          </p:cNvPr>
          <p:cNvSpPr/>
          <p:nvPr/>
        </p:nvSpPr>
        <p:spPr>
          <a:xfrm>
            <a:off x="7269409" y="2973387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9ADAB13-4ECB-A625-4928-DDD1E4266536}"/>
              </a:ext>
            </a:extLst>
          </p:cNvPr>
          <p:cNvCxnSpPr>
            <a:cxnSpLocks/>
            <a:stCxn id="22" idx="3"/>
            <a:endCxn id="33" idx="1"/>
          </p:cNvCxnSpPr>
          <p:nvPr/>
        </p:nvCxnSpPr>
        <p:spPr>
          <a:xfrm>
            <a:off x="5920546" y="2027710"/>
            <a:ext cx="1348863" cy="117348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A0D5A73-983D-CE2A-F1AF-B87223062081}"/>
              </a:ext>
            </a:extLst>
          </p:cNvPr>
          <p:cNvSpPr/>
          <p:nvPr/>
        </p:nvSpPr>
        <p:spPr>
          <a:xfrm>
            <a:off x="7269409" y="3557454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E646FA2-23AC-23C0-18E8-427BED3CDFBB}"/>
              </a:ext>
            </a:extLst>
          </p:cNvPr>
          <p:cNvCxnSpPr>
            <a:cxnSpLocks/>
            <a:stCxn id="22" idx="3"/>
            <a:endCxn id="36" idx="1"/>
          </p:cNvCxnSpPr>
          <p:nvPr/>
        </p:nvCxnSpPr>
        <p:spPr>
          <a:xfrm>
            <a:off x="5920546" y="2027710"/>
            <a:ext cx="1348863" cy="175755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546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DB29-813F-001A-BBB8-5F153242B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9A4C221-6D9D-284F-DAB3-70B8D708215B}"/>
              </a:ext>
            </a:extLst>
          </p:cNvPr>
          <p:cNvSpPr/>
          <p:nvPr/>
        </p:nvSpPr>
        <p:spPr>
          <a:xfrm>
            <a:off x="2269642" y="740031"/>
            <a:ext cx="1172688" cy="455605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AD65D1C-863D-CDCB-669B-B656CD144182}"/>
              </a:ext>
            </a:extLst>
          </p:cNvPr>
          <p:cNvSpPr/>
          <p:nvPr/>
        </p:nvSpPr>
        <p:spPr>
          <a:xfrm>
            <a:off x="7269409" y="740031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7658490-5F3B-BC8F-DCBA-51CA21EE88D5}"/>
              </a:ext>
            </a:extLst>
          </p:cNvPr>
          <p:cNvSpPr/>
          <p:nvPr/>
        </p:nvSpPr>
        <p:spPr>
          <a:xfrm>
            <a:off x="4791193" y="744979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4D1754-A935-54F3-0B77-C54DA20FFF0E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3442330" y="967834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AC8CCA-B495-D679-B304-9CA18EA0DCB1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 flipV="1">
            <a:off x="5920546" y="967838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0B7626A-82B3-53CD-6D0E-032DDC5654FB}"/>
              </a:ext>
            </a:extLst>
          </p:cNvPr>
          <p:cNvSpPr/>
          <p:nvPr/>
        </p:nvSpPr>
        <p:spPr>
          <a:xfrm>
            <a:off x="2186515" y="2602083"/>
            <a:ext cx="1172688" cy="455605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BEDF455-672A-13B4-F390-67C1B1AAF0F6}"/>
              </a:ext>
            </a:extLst>
          </p:cNvPr>
          <p:cNvSpPr/>
          <p:nvPr/>
        </p:nvSpPr>
        <p:spPr>
          <a:xfrm>
            <a:off x="7269409" y="1794955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8CFE96D-B33C-9F66-E2FC-C3C78BA78206}"/>
              </a:ext>
            </a:extLst>
          </p:cNvPr>
          <p:cNvSpPr/>
          <p:nvPr/>
        </p:nvSpPr>
        <p:spPr>
          <a:xfrm>
            <a:off x="4708066" y="2607031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227312D-69DE-6266-0141-68A8210BBD4A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>
            <a:off x="3359203" y="2829886"/>
            <a:ext cx="1348863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E4E6D99-5D50-28B6-B443-1F2F47A5F7FD}"/>
              </a:ext>
            </a:extLst>
          </p:cNvPr>
          <p:cNvCxnSpPr>
            <a:cxnSpLocks/>
            <a:stCxn id="22" idx="3"/>
            <a:endCxn id="21" idx="1"/>
          </p:cNvCxnSpPr>
          <p:nvPr/>
        </p:nvCxnSpPr>
        <p:spPr>
          <a:xfrm flipV="1">
            <a:off x="5837419" y="2022762"/>
            <a:ext cx="1431990" cy="81207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13EE0F0-A9C4-B32B-E960-DB0B4C2740B1}"/>
              </a:ext>
            </a:extLst>
          </p:cNvPr>
          <p:cNvSpPr/>
          <p:nvPr/>
        </p:nvSpPr>
        <p:spPr>
          <a:xfrm>
            <a:off x="7269409" y="2389320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0B4546-CA7A-A400-003B-6C3E49F03238}"/>
              </a:ext>
            </a:extLst>
          </p:cNvPr>
          <p:cNvCxnSpPr>
            <a:cxnSpLocks/>
            <a:stCxn id="22" idx="3"/>
            <a:endCxn id="27" idx="1"/>
          </p:cNvCxnSpPr>
          <p:nvPr/>
        </p:nvCxnSpPr>
        <p:spPr>
          <a:xfrm flipV="1">
            <a:off x="5837419" y="2617127"/>
            <a:ext cx="1431990" cy="21771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EBC067C-5A65-29E5-C03A-C46DB4E09392}"/>
              </a:ext>
            </a:extLst>
          </p:cNvPr>
          <p:cNvSpPr/>
          <p:nvPr/>
        </p:nvSpPr>
        <p:spPr>
          <a:xfrm>
            <a:off x="7269409" y="2973387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AAC3F08-7AFD-9952-993F-F68DF54BFE64}"/>
              </a:ext>
            </a:extLst>
          </p:cNvPr>
          <p:cNvCxnSpPr>
            <a:cxnSpLocks/>
            <a:stCxn id="22" idx="3"/>
            <a:endCxn id="33" idx="1"/>
          </p:cNvCxnSpPr>
          <p:nvPr/>
        </p:nvCxnSpPr>
        <p:spPr>
          <a:xfrm>
            <a:off x="5837419" y="2834838"/>
            <a:ext cx="1431990" cy="36635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B1F88B7C-46EE-1F18-04D8-C00379753CD0}"/>
              </a:ext>
            </a:extLst>
          </p:cNvPr>
          <p:cNvSpPr/>
          <p:nvPr/>
        </p:nvSpPr>
        <p:spPr>
          <a:xfrm>
            <a:off x="7269409" y="3557454"/>
            <a:ext cx="1432763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309E85E-1D50-56F0-C5EE-370ABDC4889F}"/>
              </a:ext>
            </a:extLst>
          </p:cNvPr>
          <p:cNvCxnSpPr>
            <a:cxnSpLocks/>
            <a:stCxn id="22" idx="3"/>
            <a:endCxn id="36" idx="1"/>
          </p:cNvCxnSpPr>
          <p:nvPr/>
        </p:nvCxnSpPr>
        <p:spPr>
          <a:xfrm>
            <a:off x="5837419" y="2834838"/>
            <a:ext cx="1431990" cy="95042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81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B7F4F-EC2E-EC9B-D5BB-8B2F2BEB6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7A6873D-2AC3-CA21-2FAE-DD49FF1DB969}"/>
              </a:ext>
            </a:extLst>
          </p:cNvPr>
          <p:cNvSpPr/>
          <p:nvPr/>
        </p:nvSpPr>
        <p:spPr>
          <a:xfrm>
            <a:off x="5487854" y="407522"/>
            <a:ext cx="1392207" cy="455605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5CE111B-EBA7-62AF-A3D9-EA8D54F5FBCC}"/>
              </a:ext>
            </a:extLst>
          </p:cNvPr>
          <p:cNvSpPr/>
          <p:nvPr/>
        </p:nvSpPr>
        <p:spPr>
          <a:xfrm>
            <a:off x="10487623" y="407522"/>
            <a:ext cx="1114570" cy="45561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87A5270-D727-A17D-B712-5D0E46769569}"/>
              </a:ext>
            </a:extLst>
          </p:cNvPr>
          <p:cNvSpPr/>
          <p:nvPr/>
        </p:nvSpPr>
        <p:spPr>
          <a:xfrm>
            <a:off x="8009406" y="400595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11FE1F9-C3A1-239D-5DC8-4E6FE3D0C2C2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 flipV="1">
            <a:off x="6880061" y="628402"/>
            <a:ext cx="1129345" cy="692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436D7F-C8B0-51EF-0CAC-17A827C5860C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>
            <a:off x="9138759" y="628402"/>
            <a:ext cx="1348864" cy="692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FF8A595-1ED5-446B-73A1-AF638FA8CA60}"/>
              </a:ext>
            </a:extLst>
          </p:cNvPr>
          <p:cNvSpPr/>
          <p:nvPr/>
        </p:nvSpPr>
        <p:spPr>
          <a:xfrm>
            <a:off x="5487855" y="2088870"/>
            <a:ext cx="1392207" cy="826917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CB44935-452F-23C5-D2F2-EE6FBB3F8D8D}"/>
              </a:ext>
            </a:extLst>
          </p:cNvPr>
          <p:cNvSpPr/>
          <p:nvPr/>
        </p:nvSpPr>
        <p:spPr>
          <a:xfrm>
            <a:off x="7926279" y="2274522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C2CD252-D0D1-D0CC-56D5-DCE4017CBABD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>
            <a:off x="6880062" y="2502329"/>
            <a:ext cx="1046217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A904FB0-A1A7-338E-D1FA-EEC0F3E8B552}"/>
              </a:ext>
            </a:extLst>
          </p:cNvPr>
          <p:cNvCxnSpPr>
            <a:cxnSpLocks/>
            <a:stCxn id="22" idx="3"/>
            <a:endCxn id="19" idx="1"/>
          </p:cNvCxnSpPr>
          <p:nvPr/>
        </p:nvCxnSpPr>
        <p:spPr>
          <a:xfrm flipV="1">
            <a:off x="9055632" y="1685028"/>
            <a:ext cx="1431990" cy="8173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4302ED3-3EED-C757-5419-A7B5A1825B2D}"/>
              </a:ext>
            </a:extLst>
          </p:cNvPr>
          <p:cNvCxnSpPr>
            <a:cxnSpLocks/>
            <a:stCxn id="22" idx="3"/>
            <a:endCxn id="16" idx="1"/>
          </p:cNvCxnSpPr>
          <p:nvPr/>
        </p:nvCxnSpPr>
        <p:spPr>
          <a:xfrm flipV="1">
            <a:off x="9055632" y="2494320"/>
            <a:ext cx="1431990" cy="800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5E547D8-639D-024E-051F-F9E1D9A767EA}"/>
              </a:ext>
            </a:extLst>
          </p:cNvPr>
          <p:cNvSpPr/>
          <p:nvPr/>
        </p:nvSpPr>
        <p:spPr>
          <a:xfrm>
            <a:off x="10487623" y="2939937"/>
            <a:ext cx="1114570" cy="724194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B84EDA3-634D-C65E-E0C1-1C2FFC27E6C1}"/>
              </a:ext>
            </a:extLst>
          </p:cNvPr>
          <p:cNvCxnSpPr>
            <a:cxnSpLocks/>
            <a:stCxn id="22" idx="3"/>
            <a:endCxn id="36" idx="1"/>
          </p:cNvCxnSpPr>
          <p:nvPr/>
        </p:nvCxnSpPr>
        <p:spPr>
          <a:xfrm>
            <a:off x="9055632" y="2502329"/>
            <a:ext cx="1431991" cy="79970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E48A1BF-5E86-AFE2-8EA1-EFE2D054FD88}"/>
              </a:ext>
            </a:extLst>
          </p:cNvPr>
          <p:cNvSpPr txBox="1"/>
          <p:nvPr/>
        </p:nvSpPr>
        <p:spPr>
          <a:xfrm>
            <a:off x="5606605" y="2549431"/>
            <a:ext cx="118333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name=$(NAME)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E90711-590B-D48A-0B5F-BFBF5C6C4CAF}"/>
              </a:ext>
            </a:extLst>
          </p:cNvPr>
          <p:cNvSpPr txBox="1"/>
          <p:nvPr/>
        </p:nvSpPr>
        <p:spPr>
          <a:xfrm>
            <a:off x="10624210" y="3302034"/>
            <a:ext cx="78931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name=cal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EF183EF-BCD2-4445-0065-2B966A9BD98B}"/>
              </a:ext>
            </a:extLst>
          </p:cNvPr>
          <p:cNvSpPr/>
          <p:nvPr/>
        </p:nvSpPr>
        <p:spPr>
          <a:xfrm>
            <a:off x="10487622" y="2132223"/>
            <a:ext cx="1114570" cy="724194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8FA92E-B28A-5ECE-E76D-1E54D29F3607}"/>
              </a:ext>
            </a:extLst>
          </p:cNvPr>
          <p:cNvSpPr txBox="1"/>
          <p:nvPr/>
        </p:nvSpPr>
        <p:spPr>
          <a:xfrm>
            <a:off x="10624209" y="2494320"/>
            <a:ext cx="85311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name=ben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68785E7-6816-BAC9-A24E-D7F893846D1A}"/>
              </a:ext>
            </a:extLst>
          </p:cNvPr>
          <p:cNvSpPr/>
          <p:nvPr/>
        </p:nvSpPr>
        <p:spPr>
          <a:xfrm>
            <a:off x="10487622" y="1322931"/>
            <a:ext cx="1114570" cy="724194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C18857-C360-7CC8-CF05-E65DC0A175D1}"/>
              </a:ext>
            </a:extLst>
          </p:cNvPr>
          <p:cNvSpPr txBox="1"/>
          <p:nvPr/>
        </p:nvSpPr>
        <p:spPr>
          <a:xfrm>
            <a:off x="10624209" y="1685028"/>
            <a:ext cx="84670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name=abe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A7335B9-4E15-FB0D-6B86-7B2DE31989B5}"/>
              </a:ext>
            </a:extLst>
          </p:cNvPr>
          <p:cNvSpPr/>
          <p:nvPr/>
        </p:nvSpPr>
        <p:spPr>
          <a:xfrm>
            <a:off x="4412094" y="4804768"/>
            <a:ext cx="1392207" cy="826917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MetaX File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F3453A4-84FA-0EBB-66D9-9A1E397B6D87}"/>
              </a:ext>
            </a:extLst>
          </p:cNvPr>
          <p:cNvSpPr/>
          <p:nvPr/>
        </p:nvSpPr>
        <p:spPr>
          <a:xfrm>
            <a:off x="6487449" y="4990420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nsplug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B5EF55F-43F8-C2F6-4236-5149C3E149F8}"/>
              </a:ext>
            </a:extLst>
          </p:cNvPr>
          <p:cNvCxnSpPr>
            <a:cxnSpLocks/>
            <a:stCxn id="35" idx="3"/>
            <a:endCxn id="37" idx="1"/>
          </p:cNvCxnSpPr>
          <p:nvPr/>
        </p:nvCxnSpPr>
        <p:spPr>
          <a:xfrm>
            <a:off x="5804301" y="5218227"/>
            <a:ext cx="683148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E4A50D0-B94F-9F39-4F6F-3228FA6D8721}"/>
              </a:ext>
            </a:extLst>
          </p:cNvPr>
          <p:cNvCxnSpPr>
            <a:cxnSpLocks/>
            <a:stCxn id="37" idx="3"/>
            <a:endCxn id="48" idx="1"/>
          </p:cNvCxnSpPr>
          <p:nvPr/>
        </p:nvCxnSpPr>
        <p:spPr>
          <a:xfrm flipV="1">
            <a:off x="7616802" y="4400926"/>
            <a:ext cx="1431990" cy="8173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F5B6BC5-45BC-1898-7717-86C781134EA4}"/>
              </a:ext>
            </a:extLst>
          </p:cNvPr>
          <p:cNvCxnSpPr>
            <a:cxnSpLocks/>
            <a:stCxn id="37" idx="3"/>
            <a:endCxn id="46" idx="1"/>
          </p:cNvCxnSpPr>
          <p:nvPr/>
        </p:nvCxnSpPr>
        <p:spPr>
          <a:xfrm flipV="1">
            <a:off x="7616802" y="5210218"/>
            <a:ext cx="1431990" cy="800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6F8397F-A331-49C2-1B9E-1F2C3BB047FD}"/>
              </a:ext>
            </a:extLst>
          </p:cNvPr>
          <p:cNvSpPr/>
          <p:nvPr/>
        </p:nvSpPr>
        <p:spPr>
          <a:xfrm>
            <a:off x="9048793" y="5655835"/>
            <a:ext cx="1114570" cy="724194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FA8E969-C9F1-0D39-F339-6E435C8F809E}"/>
              </a:ext>
            </a:extLst>
          </p:cNvPr>
          <p:cNvCxnSpPr>
            <a:cxnSpLocks/>
            <a:stCxn id="37" idx="3"/>
            <a:endCxn id="42" idx="1"/>
          </p:cNvCxnSpPr>
          <p:nvPr/>
        </p:nvCxnSpPr>
        <p:spPr>
          <a:xfrm>
            <a:off x="7616802" y="5218227"/>
            <a:ext cx="1431991" cy="79970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0DCE03C-D812-5E79-0FEE-CF22F2E8864F}"/>
              </a:ext>
            </a:extLst>
          </p:cNvPr>
          <p:cNvSpPr txBox="1"/>
          <p:nvPr/>
        </p:nvSpPr>
        <p:spPr>
          <a:xfrm>
            <a:off x="4530844" y="5265329"/>
            <a:ext cx="118333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name=$(NAME)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0085C5-370B-E59E-0A40-1FBF0D02C4C5}"/>
              </a:ext>
            </a:extLst>
          </p:cNvPr>
          <p:cNvSpPr txBox="1"/>
          <p:nvPr/>
        </p:nvSpPr>
        <p:spPr>
          <a:xfrm>
            <a:off x="9185380" y="6017932"/>
            <a:ext cx="78931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name=cal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389C9A2-0ECB-3A0F-E46C-DF31F5D8A4F7}"/>
              </a:ext>
            </a:extLst>
          </p:cNvPr>
          <p:cNvSpPr/>
          <p:nvPr/>
        </p:nvSpPr>
        <p:spPr>
          <a:xfrm>
            <a:off x="9048792" y="4848121"/>
            <a:ext cx="1114570" cy="724194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459210-9F71-BD6C-9619-661256F43BF7}"/>
              </a:ext>
            </a:extLst>
          </p:cNvPr>
          <p:cNvSpPr txBox="1"/>
          <p:nvPr/>
        </p:nvSpPr>
        <p:spPr>
          <a:xfrm>
            <a:off x="9185379" y="5210218"/>
            <a:ext cx="85311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name=ben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E67CDDB-F677-D621-A3AD-7D46DDC2A347}"/>
              </a:ext>
            </a:extLst>
          </p:cNvPr>
          <p:cNvSpPr/>
          <p:nvPr/>
        </p:nvSpPr>
        <p:spPr>
          <a:xfrm>
            <a:off x="9048792" y="4038829"/>
            <a:ext cx="1114570" cy="724194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Targ File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08C2D1-A583-C008-3DA5-E9686FEFD980}"/>
              </a:ext>
            </a:extLst>
          </p:cNvPr>
          <p:cNvSpPr txBox="1"/>
          <p:nvPr/>
        </p:nvSpPr>
        <p:spPr>
          <a:xfrm>
            <a:off x="9185379" y="4400926"/>
            <a:ext cx="84670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name=abe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BA927A9E-8472-D7B6-9DB5-57359204DB76}"/>
              </a:ext>
            </a:extLst>
          </p:cNvPr>
          <p:cNvSpPr/>
          <p:nvPr/>
        </p:nvSpPr>
        <p:spPr>
          <a:xfrm>
            <a:off x="271167" y="5505405"/>
            <a:ext cx="1392207" cy="455613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Patch File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E34E4326-CDCD-3FAF-3A1D-52B0BAFBF1D9}"/>
              </a:ext>
            </a:extLst>
          </p:cNvPr>
          <p:cNvSpPr/>
          <p:nvPr/>
        </p:nvSpPr>
        <p:spPr>
          <a:xfrm>
            <a:off x="2561674" y="4990420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3E4E59D4-4E51-8537-E369-A504ADFFD184}"/>
              </a:ext>
            </a:extLst>
          </p:cNvPr>
          <p:cNvSpPr/>
          <p:nvPr/>
        </p:nvSpPr>
        <p:spPr>
          <a:xfrm>
            <a:off x="256853" y="4483582"/>
            <a:ext cx="1392207" cy="826917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7179A81-0329-B39A-CA7A-5AE7CF608069}"/>
              </a:ext>
            </a:extLst>
          </p:cNvPr>
          <p:cNvSpPr txBox="1"/>
          <p:nvPr/>
        </p:nvSpPr>
        <p:spPr>
          <a:xfrm>
            <a:off x="375603" y="4944143"/>
            <a:ext cx="118333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name=$(NAME)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5D1BEC0-46A7-F6B6-C576-0F93CA9E31FE}"/>
              </a:ext>
            </a:extLst>
          </p:cNvPr>
          <p:cNvCxnSpPr>
            <a:cxnSpLocks/>
            <a:stCxn id="54" idx="3"/>
            <a:endCxn id="53" idx="1"/>
          </p:cNvCxnSpPr>
          <p:nvPr/>
        </p:nvCxnSpPr>
        <p:spPr>
          <a:xfrm>
            <a:off x="1649060" y="4897041"/>
            <a:ext cx="912614" cy="32118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AACF794-6F9B-99D6-9C8F-AA542458DEB5}"/>
              </a:ext>
            </a:extLst>
          </p:cNvPr>
          <p:cNvCxnSpPr>
            <a:cxnSpLocks/>
            <a:stCxn id="52" idx="3"/>
            <a:endCxn id="53" idx="1"/>
          </p:cNvCxnSpPr>
          <p:nvPr/>
        </p:nvCxnSpPr>
        <p:spPr>
          <a:xfrm flipV="1">
            <a:off x="1663374" y="5218227"/>
            <a:ext cx="898300" cy="51498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FFC554D-4CC2-877F-DB37-DF1D031E181D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3691027" y="5210218"/>
            <a:ext cx="721067" cy="800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5049818-EEE6-C363-5DA6-182CC66A18A8}"/>
              </a:ext>
            </a:extLst>
          </p:cNvPr>
          <p:cNvSpPr txBox="1"/>
          <p:nvPr/>
        </p:nvSpPr>
        <p:spPr>
          <a:xfrm>
            <a:off x="141980" y="4054862"/>
            <a:ext cx="165058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meta_file.moos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408C736-1C4F-6E92-8A9C-25A7321E194F}"/>
              </a:ext>
            </a:extLst>
          </p:cNvPr>
          <p:cNvSpPr txBox="1"/>
          <p:nvPr/>
        </p:nvSpPr>
        <p:spPr>
          <a:xfrm>
            <a:off x="132630" y="6054398"/>
            <a:ext cx="174996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meta_file.xmoos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867572D-8538-9278-9D7B-AA00B34A6A0B}"/>
              </a:ext>
            </a:extLst>
          </p:cNvPr>
          <p:cNvSpPr txBox="1"/>
          <p:nvPr/>
        </p:nvSpPr>
        <p:spPr>
          <a:xfrm>
            <a:off x="4248779" y="5749880"/>
            <a:ext cx="174746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meta_file.moosx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B224CCB-B9E8-D2EC-A9F7-F38606ED767B}"/>
              </a:ext>
            </a:extLst>
          </p:cNvPr>
          <p:cNvSpPr txBox="1"/>
          <p:nvPr/>
        </p:nvSpPr>
        <p:spPr>
          <a:xfrm>
            <a:off x="10299950" y="5813893"/>
            <a:ext cx="155856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targ_cal.moos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8FEA5F8-5169-A401-CE76-8DF49A75EB35}"/>
              </a:ext>
            </a:extLst>
          </p:cNvPr>
          <p:cNvSpPr txBox="1"/>
          <p:nvPr/>
        </p:nvSpPr>
        <p:spPr>
          <a:xfrm>
            <a:off x="10299950" y="5054066"/>
            <a:ext cx="160537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targ_ben.moos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DE5CD22-6166-40C2-A7DB-3C53386E65AA}"/>
              </a:ext>
            </a:extLst>
          </p:cNvPr>
          <p:cNvSpPr txBox="1"/>
          <p:nvPr/>
        </p:nvSpPr>
        <p:spPr>
          <a:xfrm>
            <a:off x="10299950" y="4220454"/>
            <a:ext cx="159415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targ_abe.moos</a:t>
            </a:r>
          </a:p>
        </p:txBody>
      </p:sp>
    </p:spTree>
    <p:extLst>
      <p:ext uri="{BB962C8B-B14F-4D97-AF65-F5344CB8AC3E}">
        <p14:creationId xmlns:p14="http://schemas.microsoft.com/office/powerpoint/2010/main" val="352216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D2C76-F974-0796-147A-0BB0192F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9E2DA83-96A9-2927-4AF6-CD8EC0DCF952}"/>
              </a:ext>
            </a:extLst>
          </p:cNvPr>
          <p:cNvSpPr/>
          <p:nvPr/>
        </p:nvSpPr>
        <p:spPr>
          <a:xfrm>
            <a:off x="4140985" y="1429991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D676E67-F32E-0E58-9B7F-90E23968F6B9}"/>
              </a:ext>
            </a:extLst>
          </p:cNvPr>
          <p:cNvSpPr/>
          <p:nvPr/>
        </p:nvSpPr>
        <p:spPr>
          <a:xfrm>
            <a:off x="2130580" y="344758"/>
            <a:ext cx="1172688" cy="942110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STEM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(.moos)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00CC9DD-AD30-99B6-FBC0-41007DF64A9C}"/>
              </a:ext>
            </a:extLst>
          </p:cNvPr>
          <p:cNvSpPr/>
          <p:nvPr/>
        </p:nvSpPr>
        <p:spPr>
          <a:xfrm>
            <a:off x="6128300" y="1422906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E9470AC-BAC5-DBC9-34D6-7E3CD8D97E86}"/>
              </a:ext>
            </a:extLst>
          </p:cNvPr>
          <p:cNvCxnSpPr>
            <a:cxnSpLocks/>
            <a:stCxn id="23" idx="3"/>
            <a:endCxn id="5" idx="1"/>
          </p:cNvCxnSpPr>
          <p:nvPr/>
        </p:nvCxnSpPr>
        <p:spPr>
          <a:xfrm>
            <a:off x="3303268" y="815813"/>
            <a:ext cx="837717" cy="79577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DF9E991-3805-81F3-AF44-A8D7D14BB9CF}"/>
              </a:ext>
            </a:extLst>
          </p:cNvPr>
          <p:cNvCxnSpPr>
            <a:cxnSpLocks/>
            <a:stCxn id="5" idx="3"/>
            <a:endCxn id="24" idx="1"/>
          </p:cNvCxnSpPr>
          <p:nvPr/>
        </p:nvCxnSpPr>
        <p:spPr>
          <a:xfrm flipV="1">
            <a:off x="4809506" y="1602918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66A8F28-5A80-D4EF-2FBD-B0232088AF4A}"/>
              </a:ext>
            </a:extLst>
          </p:cNvPr>
          <p:cNvSpPr/>
          <p:nvPr/>
        </p:nvSpPr>
        <p:spPr>
          <a:xfrm>
            <a:off x="5060878" y="1429991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D6CA8B0-6783-6D82-591E-A39223560D96}"/>
              </a:ext>
            </a:extLst>
          </p:cNvPr>
          <p:cNvSpPr/>
          <p:nvPr/>
        </p:nvSpPr>
        <p:spPr>
          <a:xfrm>
            <a:off x="4140985" y="1923788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9ED071F-71AD-0A1C-D529-3B52DC64E167}"/>
              </a:ext>
            </a:extLst>
          </p:cNvPr>
          <p:cNvSpPr/>
          <p:nvPr/>
        </p:nvSpPr>
        <p:spPr>
          <a:xfrm>
            <a:off x="6128300" y="1916703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37BB239-375E-D733-FE9C-D2E0A2DFA731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 flipV="1">
            <a:off x="4809506" y="2096715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99A0B5F-F406-47C6-DCC0-6C53F9F30570}"/>
              </a:ext>
            </a:extLst>
          </p:cNvPr>
          <p:cNvSpPr/>
          <p:nvPr/>
        </p:nvSpPr>
        <p:spPr>
          <a:xfrm>
            <a:off x="5060878" y="1923788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0450C4B-C408-6D31-3064-AB38DCE7E1F5}"/>
              </a:ext>
            </a:extLst>
          </p:cNvPr>
          <p:cNvCxnSpPr>
            <a:cxnSpLocks/>
            <a:stCxn id="23" idx="3"/>
            <a:endCxn id="19" idx="1"/>
          </p:cNvCxnSpPr>
          <p:nvPr/>
        </p:nvCxnSpPr>
        <p:spPr>
          <a:xfrm>
            <a:off x="3303268" y="815813"/>
            <a:ext cx="837717" cy="12895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B127AE5-EDC6-51E8-5D4F-416647EB3A46}"/>
              </a:ext>
            </a:extLst>
          </p:cNvPr>
          <p:cNvSpPr/>
          <p:nvPr/>
        </p:nvSpPr>
        <p:spPr>
          <a:xfrm>
            <a:off x="4150885" y="2432446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3F37EF1-86E3-79FA-7809-4CBD21486115}"/>
              </a:ext>
            </a:extLst>
          </p:cNvPr>
          <p:cNvSpPr/>
          <p:nvPr/>
        </p:nvSpPr>
        <p:spPr>
          <a:xfrm>
            <a:off x="6138200" y="2425361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C3FBD1-88D6-93AC-6506-29A8D264F40F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4819406" y="2605373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C65360E-0C7E-E5A1-21E5-B7202318F62E}"/>
              </a:ext>
            </a:extLst>
          </p:cNvPr>
          <p:cNvSpPr/>
          <p:nvPr/>
        </p:nvSpPr>
        <p:spPr>
          <a:xfrm>
            <a:off x="5070778" y="2432446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6C0E088-83A4-866E-DE27-C088F74B103B}"/>
              </a:ext>
            </a:extLst>
          </p:cNvPr>
          <p:cNvCxnSpPr>
            <a:cxnSpLocks/>
            <a:stCxn id="23" idx="3"/>
            <a:endCxn id="30" idx="1"/>
          </p:cNvCxnSpPr>
          <p:nvPr/>
        </p:nvCxnSpPr>
        <p:spPr>
          <a:xfrm>
            <a:off x="3303268" y="815813"/>
            <a:ext cx="847617" cy="179822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E1687B1-9498-2ECB-31F1-F56B7DEE5476}"/>
              </a:ext>
            </a:extLst>
          </p:cNvPr>
          <p:cNvSpPr/>
          <p:nvPr/>
        </p:nvSpPr>
        <p:spPr>
          <a:xfrm>
            <a:off x="4150885" y="2946784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FDD7FC62-DDFA-E1C9-19C1-CF0F5B572F52}"/>
              </a:ext>
            </a:extLst>
          </p:cNvPr>
          <p:cNvSpPr/>
          <p:nvPr/>
        </p:nvSpPr>
        <p:spPr>
          <a:xfrm>
            <a:off x="6138200" y="2939699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B88C062-903E-EF63-9C6E-764AB2461F9D}"/>
              </a:ext>
            </a:extLst>
          </p:cNvPr>
          <p:cNvCxnSpPr>
            <a:cxnSpLocks/>
            <a:stCxn id="39" idx="3"/>
            <a:endCxn id="40" idx="1"/>
          </p:cNvCxnSpPr>
          <p:nvPr/>
        </p:nvCxnSpPr>
        <p:spPr>
          <a:xfrm flipV="1">
            <a:off x="4819406" y="3119711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3F30A85-4131-7EDD-68C0-57CBA80B4ED8}"/>
              </a:ext>
            </a:extLst>
          </p:cNvPr>
          <p:cNvSpPr/>
          <p:nvPr/>
        </p:nvSpPr>
        <p:spPr>
          <a:xfrm>
            <a:off x="5070778" y="2946784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9009513-1F73-CC25-82F9-B178CE262646}"/>
              </a:ext>
            </a:extLst>
          </p:cNvPr>
          <p:cNvSpPr/>
          <p:nvPr/>
        </p:nvSpPr>
        <p:spPr>
          <a:xfrm>
            <a:off x="4150885" y="3440581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02EE7CEA-EC6F-E204-C7CA-E3F60375632C}"/>
              </a:ext>
            </a:extLst>
          </p:cNvPr>
          <p:cNvSpPr/>
          <p:nvPr/>
        </p:nvSpPr>
        <p:spPr>
          <a:xfrm>
            <a:off x="6138200" y="3433496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6F5EF34-01AB-450C-6FF6-F6E9D3477FD4}"/>
              </a:ext>
            </a:extLst>
          </p:cNvPr>
          <p:cNvCxnSpPr>
            <a:cxnSpLocks/>
            <a:stCxn id="43" idx="3"/>
            <a:endCxn id="44" idx="1"/>
          </p:cNvCxnSpPr>
          <p:nvPr/>
        </p:nvCxnSpPr>
        <p:spPr>
          <a:xfrm flipV="1">
            <a:off x="4819406" y="3613508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81C32698-8CD2-43A1-B4F4-5CDBEAAF891A}"/>
              </a:ext>
            </a:extLst>
          </p:cNvPr>
          <p:cNvSpPr/>
          <p:nvPr/>
        </p:nvSpPr>
        <p:spPr>
          <a:xfrm>
            <a:off x="5070778" y="3440581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5B6C843-CF0F-BACC-047C-B67BCCA9A1D3}"/>
              </a:ext>
            </a:extLst>
          </p:cNvPr>
          <p:cNvSpPr/>
          <p:nvPr/>
        </p:nvSpPr>
        <p:spPr>
          <a:xfrm>
            <a:off x="4160785" y="3949239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D9D4A53-F74E-66F7-54E5-D06A598F4C2B}"/>
              </a:ext>
            </a:extLst>
          </p:cNvPr>
          <p:cNvSpPr/>
          <p:nvPr/>
        </p:nvSpPr>
        <p:spPr>
          <a:xfrm>
            <a:off x="6148100" y="3942154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C933FC-2892-996B-059C-26DC564C196D}"/>
              </a:ext>
            </a:extLst>
          </p:cNvPr>
          <p:cNvCxnSpPr>
            <a:cxnSpLocks/>
            <a:stCxn id="47" idx="3"/>
            <a:endCxn id="48" idx="1"/>
          </p:cNvCxnSpPr>
          <p:nvPr/>
        </p:nvCxnSpPr>
        <p:spPr>
          <a:xfrm flipV="1">
            <a:off x="4829306" y="4122166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A6C7AF4-FB41-69FE-3EEC-A9BAA51D3F73}"/>
              </a:ext>
            </a:extLst>
          </p:cNvPr>
          <p:cNvSpPr/>
          <p:nvPr/>
        </p:nvSpPr>
        <p:spPr>
          <a:xfrm>
            <a:off x="5080678" y="3949239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22A8003-D87C-7F54-D958-2760A84DD6EE}"/>
              </a:ext>
            </a:extLst>
          </p:cNvPr>
          <p:cNvCxnSpPr>
            <a:cxnSpLocks/>
            <a:stCxn id="23" idx="3"/>
            <a:endCxn id="39" idx="1"/>
          </p:cNvCxnSpPr>
          <p:nvPr/>
        </p:nvCxnSpPr>
        <p:spPr>
          <a:xfrm>
            <a:off x="3303268" y="815813"/>
            <a:ext cx="847617" cy="231256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F215656-9C7F-29A2-66BF-0373CCB0400E}"/>
              </a:ext>
            </a:extLst>
          </p:cNvPr>
          <p:cNvCxnSpPr>
            <a:cxnSpLocks/>
            <a:stCxn id="23" idx="3"/>
            <a:endCxn id="43" idx="1"/>
          </p:cNvCxnSpPr>
          <p:nvPr/>
        </p:nvCxnSpPr>
        <p:spPr>
          <a:xfrm>
            <a:off x="3303268" y="815813"/>
            <a:ext cx="847617" cy="280636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A6093B5-8B2A-56D0-FCB1-58ACB3BDA3CF}"/>
              </a:ext>
            </a:extLst>
          </p:cNvPr>
          <p:cNvCxnSpPr>
            <a:cxnSpLocks/>
            <a:stCxn id="23" idx="3"/>
            <a:endCxn id="47" idx="1"/>
          </p:cNvCxnSpPr>
          <p:nvPr/>
        </p:nvCxnSpPr>
        <p:spPr>
          <a:xfrm>
            <a:off x="3303268" y="815813"/>
            <a:ext cx="857517" cy="331501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28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75BE1-0B39-6157-E5F9-D1BEDDA62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BCBEEC8-F3E8-607E-CC23-74571930321C}"/>
              </a:ext>
            </a:extLst>
          </p:cNvPr>
          <p:cNvSpPr/>
          <p:nvPr/>
        </p:nvSpPr>
        <p:spPr>
          <a:xfrm>
            <a:off x="4140985" y="1429991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95F3F8F-D696-826C-B63A-281071869540}"/>
              </a:ext>
            </a:extLst>
          </p:cNvPr>
          <p:cNvSpPr/>
          <p:nvPr/>
        </p:nvSpPr>
        <p:spPr>
          <a:xfrm>
            <a:off x="6128300" y="1422906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9E2F0EC-8116-7CDD-66B8-5A01AF47ED87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2822191" y="1611583"/>
            <a:ext cx="1318794" cy="104573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66630A0-EE75-B1C5-EF3B-6CFC357910D7}"/>
              </a:ext>
            </a:extLst>
          </p:cNvPr>
          <p:cNvCxnSpPr>
            <a:cxnSpLocks/>
            <a:stCxn id="5" idx="3"/>
            <a:endCxn id="24" idx="1"/>
          </p:cNvCxnSpPr>
          <p:nvPr/>
        </p:nvCxnSpPr>
        <p:spPr>
          <a:xfrm flipV="1">
            <a:off x="4809506" y="1602918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6139F2C-2D2D-3C5E-15BD-D43F6F000569}"/>
              </a:ext>
            </a:extLst>
          </p:cNvPr>
          <p:cNvSpPr/>
          <p:nvPr/>
        </p:nvSpPr>
        <p:spPr>
          <a:xfrm>
            <a:off x="5060878" y="1429991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CACD9CE-6C7D-D7BA-8A24-B63C080E7D11}"/>
              </a:ext>
            </a:extLst>
          </p:cNvPr>
          <p:cNvSpPr/>
          <p:nvPr/>
        </p:nvSpPr>
        <p:spPr>
          <a:xfrm>
            <a:off x="4140985" y="1923788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B03153B-DB67-FF0D-22F9-4E936295BF35}"/>
              </a:ext>
            </a:extLst>
          </p:cNvPr>
          <p:cNvSpPr/>
          <p:nvPr/>
        </p:nvSpPr>
        <p:spPr>
          <a:xfrm>
            <a:off x="6128300" y="1916703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CF56E7-29AF-5DD7-BF4C-DE32CE721A91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 flipV="1">
            <a:off x="4809506" y="2096715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2230EFB-9066-C7D5-63C2-7CE5C8CFD03F}"/>
              </a:ext>
            </a:extLst>
          </p:cNvPr>
          <p:cNvSpPr/>
          <p:nvPr/>
        </p:nvSpPr>
        <p:spPr>
          <a:xfrm>
            <a:off x="5060878" y="1923788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2CCA6A1-E519-F5C1-281A-32AA30380CD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2822191" y="2105380"/>
            <a:ext cx="1318794" cy="55194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2061F94-7327-414A-D4E7-7BF0AC0AE86A}"/>
              </a:ext>
            </a:extLst>
          </p:cNvPr>
          <p:cNvSpPr/>
          <p:nvPr/>
        </p:nvSpPr>
        <p:spPr>
          <a:xfrm>
            <a:off x="4150885" y="2432446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C16BF6AD-87C1-BB5E-4FF2-67E79B8C6CA2}"/>
              </a:ext>
            </a:extLst>
          </p:cNvPr>
          <p:cNvSpPr/>
          <p:nvPr/>
        </p:nvSpPr>
        <p:spPr>
          <a:xfrm>
            <a:off x="6138200" y="2425361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2F60307-4141-0455-338F-CB9F2CAB8B55}"/>
              </a:ext>
            </a:extLst>
          </p:cNvPr>
          <p:cNvCxnSpPr>
            <a:cxnSpLocks/>
            <a:stCxn id="30" idx="3"/>
            <a:endCxn id="33" idx="1"/>
          </p:cNvCxnSpPr>
          <p:nvPr/>
        </p:nvCxnSpPr>
        <p:spPr>
          <a:xfrm flipV="1">
            <a:off x="4819406" y="2605373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D0FC0B6-8302-0247-B1B7-E0921AB9C3E4}"/>
              </a:ext>
            </a:extLst>
          </p:cNvPr>
          <p:cNvSpPr/>
          <p:nvPr/>
        </p:nvSpPr>
        <p:spPr>
          <a:xfrm>
            <a:off x="5070778" y="2432446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1FB01C7-1D8F-6032-88CC-AE1CAC31BB18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2822191" y="2614038"/>
            <a:ext cx="1328694" cy="4328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B5014048-986F-D954-AF3F-8B47B16A6DA8}"/>
              </a:ext>
            </a:extLst>
          </p:cNvPr>
          <p:cNvSpPr/>
          <p:nvPr/>
        </p:nvSpPr>
        <p:spPr>
          <a:xfrm>
            <a:off x="4150885" y="2946784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BF71640-B339-8FBA-6ECD-86D0AF767CC8}"/>
              </a:ext>
            </a:extLst>
          </p:cNvPr>
          <p:cNvSpPr/>
          <p:nvPr/>
        </p:nvSpPr>
        <p:spPr>
          <a:xfrm>
            <a:off x="6138200" y="2939699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D673A17-DB4E-441A-36A7-01202BD12779}"/>
              </a:ext>
            </a:extLst>
          </p:cNvPr>
          <p:cNvCxnSpPr>
            <a:cxnSpLocks/>
            <a:stCxn id="39" idx="3"/>
            <a:endCxn id="40" idx="1"/>
          </p:cNvCxnSpPr>
          <p:nvPr/>
        </p:nvCxnSpPr>
        <p:spPr>
          <a:xfrm flipV="1">
            <a:off x="4819406" y="3119711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3154086D-28B4-23F5-FC17-03A6E80C0203}"/>
              </a:ext>
            </a:extLst>
          </p:cNvPr>
          <p:cNvSpPr/>
          <p:nvPr/>
        </p:nvSpPr>
        <p:spPr>
          <a:xfrm>
            <a:off x="5070778" y="2946784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59205350-4604-4D77-B06B-E69F5CAAC62A}"/>
              </a:ext>
            </a:extLst>
          </p:cNvPr>
          <p:cNvSpPr/>
          <p:nvPr/>
        </p:nvSpPr>
        <p:spPr>
          <a:xfrm>
            <a:off x="4150885" y="3440581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A1BCEF8-74B8-8967-C9E0-9A089EEF7489}"/>
              </a:ext>
            </a:extLst>
          </p:cNvPr>
          <p:cNvSpPr/>
          <p:nvPr/>
        </p:nvSpPr>
        <p:spPr>
          <a:xfrm>
            <a:off x="6138200" y="3433496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AECA4E9-4215-0DA9-4DFD-20E01115AB73}"/>
              </a:ext>
            </a:extLst>
          </p:cNvPr>
          <p:cNvCxnSpPr>
            <a:cxnSpLocks/>
            <a:stCxn id="43" idx="3"/>
            <a:endCxn id="44" idx="1"/>
          </p:cNvCxnSpPr>
          <p:nvPr/>
        </p:nvCxnSpPr>
        <p:spPr>
          <a:xfrm flipV="1">
            <a:off x="4819406" y="3613508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336E1BB-9ED4-3673-38B6-E229C3CEAEE5}"/>
              </a:ext>
            </a:extLst>
          </p:cNvPr>
          <p:cNvSpPr/>
          <p:nvPr/>
        </p:nvSpPr>
        <p:spPr>
          <a:xfrm>
            <a:off x="5070778" y="3440581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3C87D16D-8B1A-6315-72D3-C0410CE829D1}"/>
              </a:ext>
            </a:extLst>
          </p:cNvPr>
          <p:cNvSpPr/>
          <p:nvPr/>
        </p:nvSpPr>
        <p:spPr>
          <a:xfrm>
            <a:off x="4160785" y="3949239"/>
            <a:ext cx="668521" cy="363184"/>
          </a:xfrm>
          <a:prstGeom prst="roundRect">
            <a:avLst>
              <a:gd name="adj" fmla="val 10324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PATCH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4666A144-864A-F7F9-D4A1-A4CDDEACE4F8}"/>
              </a:ext>
            </a:extLst>
          </p:cNvPr>
          <p:cNvSpPr/>
          <p:nvPr/>
        </p:nvSpPr>
        <p:spPr>
          <a:xfrm>
            <a:off x="6148100" y="3942154"/>
            <a:ext cx="1129353" cy="360023"/>
          </a:xfrm>
          <a:prstGeom prst="roundRect">
            <a:avLst>
              <a:gd name="adj" fmla="val 10324"/>
            </a:avLst>
          </a:prstGeom>
          <a:solidFill>
            <a:srgbClr val="7030A0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MISSION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CC1BDEC-F846-BD6B-E647-3DB8471CBCEF}"/>
              </a:ext>
            </a:extLst>
          </p:cNvPr>
          <p:cNvCxnSpPr>
            <a:cxnSpLocks/>
            <a:stCxn id="47" idx="3"/>
            <a:endCxn id="48" idx="1"/>
          </p:cNvCxnSpPr>
          <p:nvPr/>
        </p:nvCxnSpPr>
        <p:spPr>
          <a:xfrm flipV="1">
            <a:off x="4829306" y="4122166"/>
            <a:ext cx="1318794" cy="866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7C78694-C971-89EA-AE83-17E811E72611}"/>
              </a:ext>
            </a:extLst>
          </p:cNvPr>
          <p:cNvSpPr/>
          <p:nvPr/>
        </p:nvSpPr>
        <p:spPr>
          <a:xfrm>
            <a:off x="5080678" y="3949239"/>
            <a:ext cx="816050" cy="34106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35D4E35-1F40-1A4A-9FB9-DC64D9398C3E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2822191" y="2657321"/>
            <a:ext cx="1328694" cy="47105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C28E58D-ED34-C466-FB4A-4CD40308DEA7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2822191" y="2657321"/>
            <a:ext cx="1328694" cy="96485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3BC29FD-3F90-683E-69BB-F867F2D35705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2822191" y="2657321"/>
            <a:ext cx="1338594" cy="147351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9143397-C3CF-0318-C122-A0D22ACC8029}"/>
              </a:ext>
            </a:extLst>
          </p:cNvPr>
          <p:cNvSpPr/>
          <p:nvPr/>
        </p:nvSpPr>
        <p:spPr>
          <a:xfrm>
            <a:off x="1420084" y="2407876"/>
            <a:ext cx="1392207" cy="455605"/>
          </a:xfrm>
          <a:prstGeom prst="roundRect">
            <a:avLst>
              <a:gd name="adj" fmla="val 10324"/>
            </a:avLst>
          </a:prstGeom>
          <a:solidFill>
            <a:schemeClr val="accent2">
              <a:lumMod val="50000"/>
            </a:scheme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Meta File</a:t>
            </a:r>
          </a:p>
        </p:txBody>
      </p:sp>
    </p:spTree>
    <p:extLst>
      <p:ext uri="{BB962C8B-B14F-4D97-AF65-F5344CB8AC3E}">
        <p14:creationId xmlns:p14="http://schemas.microsoft.com/office/powerpoint/2010/main" val="881621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845D5-2E76-50F5-FFC3-739BCB45A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314682F-2724-C41B-95C3-84B9BBEB7807}"/>
              </a:ext>
            </a:extLst>
          </p:cNvPr>
          <p:cNvSpPr/>
          <p:nvPr/>
        </p:nvSpPr>
        <p:spPr>
          <a:xfrm>
            <a:off x="3683837" y="394858"/>
            <a:ext cx="1172688" cy="942111"/>
          </a:xfrm>
          <a:prstGeom prst="roundRect">
            <a:avLst>
              <a:gd name="adj" fmla="val 10324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PATCH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(.xmoos)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3104EB1-9960-33AA-E7F4-2D8321929995}"/>
              </a:ext>
            </a:extLst>
          </p:cNvPr>
          <p:cNvSpPr/>
          <p:nvPr/>
        </p:nvSpPr>
        <p:spPr>
          <a:xfrm>
            <a:off x="1331026" y="2348126"/>
            <a:ext cx="1172688" cy="942110"/>
          </a:xfrm>
          <a:prstGeom prst="roundRect">
            <a:avLst>
              <a:gd name="adj" fmla="val 10324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STEM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</a:t>
            </a: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(.moos)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E390D90-C8B8-A635-1934-EC2AA77713CE}"/>
              </a:ext>
            </a:extLst>
          </p:cNvPr>
          <p:cNvSpPr/>
          <p:nvPr/>
        </p:nvSpPr>
        <p:spPr>
          <a:xfrm>
            <a:off x="8021024" y="3353778"/>
            <a:ext cx="1129353" cy="1175657"/>
          </a:xfrm>
          <a:prstGeom prst="roundRect">
            <a:avLst>
              <a:gd name="adj" fmla="val 10324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PATCHED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File</a:t>
            </a: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(.moosx)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C32B1EC-7FD4-DC7A-F8A0-2AB99D86A87B}"/>
              </a:ext>
            </a:extLst>
          </p:cNvPr>
          <p:cNvSpPr/>
          <p:nvPr/>
        </p:nvSpPr>
        <p:spPr>
          <a:xfrm>
            <a:off x="6036648" y="3713801"/>
            <a:ext cx="1129353" cy="455613"/>
          </a:xfrm>
          <a:prstGeom prst="roundRect">
            <a:avLst>
              <a:gd name="adj" fmla="val 10324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nspatch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0F8FE25-63AB-6E05-CB96-A4192E631E56}"/>
              </a:ext>
            </a:extLst>
          </p:cNvPr>
          <p:cNvCxnSpPr>
            <a:cxnSpLocks/>
            <a:stCxn id="23" idx="3"/>
            <a:endCxn id="28" idx="1"/>
          </p:cNvCxnSpPr>
          <p:nvPr/>
        </p:nvCxnSpPr>
        <p:spPr>
          <a:xfrm>
            <a:off x="2503714" y="2819181"/>
            <a:ext cx="3532934" cy="112242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BB227FC-CD70-AB34-A4E4-198C2254FEF5}"/>
              </a:ext>
            </a:extLst>
          </p:cNvPr>
          <p:cNvCxnSpPr>
            <a:cxnSpLocks/>
            <a:stCxn id="5" idx="3"/>
            <a:endCxn id="28" idx="1"/>
          </p:cNvCxnSpPr>
          <p:nvPr/>
        </p:nvCxnSpPr>
        <p:spPr>
          <a:xfrm>
            <a:off x="4856525" y="865914"/>
            <a:ext cx="1180123" cy="307569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B6029A4-5113-CC2C-50C4-C3D2E0B42947}"/>
              </a:ext>
            </a:extLst>
          </p:cNvPr>
          <p:cNvCxnSpPr>
            <a:cxnSpLocks/>
            <a:stCxn id="28" idx="3"/>
            <a:endCxn id="24" idx="1"/>
          </p:cNvCxnSpPr>
          <p:nvPr/>
        </p:nvCxnSpPr>
        <p:spPr>
          <a:xfrm flipV="1">
            <a:off x="7166001" y="3941607"/>
            <a:ext cx="855023" cy="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9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211</Words>
  <Application>Microsoft Macintosh PowerPoint</Application>
  <PresentationFormat>Widescreen</PresentationFormat>
  <Paragraphs>119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Richard Benjamin</dc:creator>
  <cp:lastModifiedBy>Michael Richard Benjamin</cp:lastModifiedBy>
  <cp:revision>9</cp:revision>
  <dcterms:created xsi:type="dcterms:W3CDTF">2020-03-27T17:27:40Z</dcterms:created>
  <dcterms:modified xsi:type="dcterms:W3CDTF">2025-07-22T20:36:32Z</dcterms:modified>
</cp:coreProperties>
</file>