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9428"/>
    <p:restoredTop sz="86418"/>
  </p:normalViewPr>
  <p:slideViewPr>
    <p:cSldViewPr snapToGrid="0" snapToObjects="1">
      <p:cViewPr>
        <p:scale>
          <a:sx n="121" d="100"/>
          <a:sy n="121" d="100"/>
        </p:scale>
        <p:origin x="-240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C4D90-6B98-2441-9896-ABFC10EDC7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E53639-96E2-ED41-93E7-B390E60738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3C5476-A72D-274B-BFF8-A9583C9CD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8/9/25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AD626-1DF1-6E41-B395-DA67DD4E3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32F67-7061-0A48-B7E9-193214A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57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D2834-9DBD-C24D-B822-4ADE6864F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EE32D-E2BD-0F4B-93C3-07C58FD49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F313C-CBD8-524C-B534-5E9496A4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8/9/25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2E3F3-3C00-0D46-9FB3-D2204D1B5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B559B-D157-C041-AEE5-423125EBB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679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E87EE-2A7F-1B47-BF51-72E95E73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36CB6A-7C83-8F49-8A3C-7F1585D65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F9FB9-F243-C149-A1EF-3945F0A72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8/9/25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BCE12-080D-8741-82A4-F593113AE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EDCA0-8014-8E48-A210-A04EA32D5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344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AD7FB-6784-1F43-BE9B-341A5D48C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1FF30-626F-AA44-81E0-0C8F781714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6F062D-9530-764C-9FA7-045BDBDCE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9EAE53-F637-BF48-81C3-82C699FDE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8/9/25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E9603A-9950-3B4D-A0EE-1DAF2DC3F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609FC-FE0A-4A43-BDE6-EA6F86A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096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A6D1F-ACA8-9D4D-9AAC-9D15E40E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FAE0E0-05A2-9841-8F16-925D3C588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6D19B6-B4DB-E248-AEB2-C7E5D2AFD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1EEA5B-1441-7E46-A37A-169C1C0502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A3FC2E-FAAE-4A41-9836-AB0D13A6F8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0128FE-FB5A-BA44-A616-46FFD484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8/9/25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632A7D-1A26-674A-AAF8-D94B9CDE8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A9C600-DDE8-1B4A-98D0-E512D63E9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63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00834-B1C5-F248-81BD-D1F137E7D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302124-A7D7-1042-8BE5-F175B70E9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8/9/25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554BE4-60D3-AF49-8FB2-DF71DAEE1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B8A15B-9FAD-4C4B-BF4D-0DCC8534A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81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136F0B-F834-8E4D-A55D-96B0BC902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8/9/25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63FE71-4608-254E-9521-E72E5F264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2ABA7-8DAD-6347-9613-D401F8C64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23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D05C3-E841-DF46-8BFE-774412F9F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F433B-F567-0948-A8D4-1F9251182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5D5C4-FF77-C44A-8CFA-E6773BB5E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369071-790D-DA42-B26F-8C6E8947D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8/9/25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315F58-EB7C-E24A-97F0-0A81CB7A6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1149BF-4769-574D-83C7-289126A03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131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E19DB-8707-4B47-B6DB-F5A25103E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2D5577-59AA-204C-B043-6134A41715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6AF61-5D02-B74D-9672-0A8AFCC5B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6792F-85B2-BA49-B339-82E941327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8/9/25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4207AB-60C5-084C-8F50-4D662C823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677D29-BB31-D641-94EA-40F960946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615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9604D-D277-AC4A-8567-F5715237B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850A5A-E167-F141-A07A-123623D5B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BA694-A88C-EC4C-A5AC-34F4A3B31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8/9/25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987C2-874C-644C-B46F-E08637F19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028C9-8F9C-854E-8356-149F1E09D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7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4C3E78-60E5-7346-AC20-1E1DC2FECB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07BE2A-9516-7F47-9D32-AEEE315B16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DE45E-A22C-424B-B0A2-053ABDC69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8/9/25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1BB72-CA9A-5746-9659-A018FC2C1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B9B72-9296-0341-84D9-B8DDC2CF0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926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29CC6C-4627-D74A-9B9A-11D212D41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939CBB-8491-3540-8AF1-05FEF9C1D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09343-E2FB-6B48-BD14-E3359AAF1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B181D-9BCE-E74E-8F96-3CCBE41C486C}" type="datetimeFigureOut">
              <a:t>8/9/25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A6D49-9584-1E4E-980C-FEBB0EF24A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47773-1DE0-6C41-A616-8F761A5D5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633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BC79B-0142-DE24-0FA3-FDAB86116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Oval 93">
            <a:extLst>
              <a:ext uri="{FF2B5EF4-FFF2-40B4-BE49-F238E27FC236}">
                <a16:creationId xmlns:a16="http://schemas.microsoft.com/office/drawing/2014/main" id="{693FAC19-5BDE-7171-0978-D78E2D8A712E}"/>
              </a:ext>
            </a:extLst>
          </p:cNvPr>
          <p:cNvSpPr/>
          <p:nvPr/>
        </p:nvSpPr>
        <p:spPr>
          <a:xfrm>
            <a:off x="7562482" y="1711931"/>
            <a:ext cx="1437834" cy="4729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BA9C22C3-979A-C03B-C2A6-D60E93363F90}"/>
              </a:ext>
            </a:extLst>
          </p:cNvPr>
          <p:cNvCxnSpPr>
            <a:cxnSpLocks/>
          </p:cNvCxnSpPr>
          <p:nvPr/>
        </p:nvCxnSpPr>
        <p:spPr>
          <a:xfrm>
            <a:off x="8284096" y="1715527"/>
            <a:ext cx="91440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AECEBB85-2A7B-72B6-96D0-782755360A1A}"/>
              </a:ext>
            </a:extLst>
          </p:cNvPr>
          <p:cNvCxnSpPr>
            <a:cxnSpLocks/>
          </p:cNvCxnSpPr>
          <p:nvPr/>
        </p:nvCxnSpPr>
        <p:spPr>
          <a:xfrm flipH="1" flipV="1">
            <a:off x="8222741" y="2164808"/>
            <a:ext cx="91440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Picture 96">
            <a:extLst>
              <a:ext uri="{FF2B5EF4-FFF2-40B4-BE49-F238E27FC236}">
                <a16:creationId xmlns:a16="http://schemas.microsoft.com/office/drawing/2014/main" id="{46E3DBDC-177E-AB41-AF5B-516F8FF09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993" y="1548689"/>
            <a:ext cx="693222" cy="799391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7EE28C3-25BF-FFF8-9B09-CEB0906D9E2B}"/>
              </a:ext>
            </a:extLst>
          </p:cNvPr>
          <p:cNvSpPr/>
          <p:nvPr/>
        </p:nvSpPr>
        <p:spPr>
          <a:xfrm>
            <a:off x="475537" y="5698121"/>
            <a:ext cx="1172688" cy="942111"/>
          </a:xfrm>
          <a:prstGeom prst="roundRect">
            <a:avLst>
              <a:gd name="adj" fmla="val 10324"/>
            </a:avLst>
          </a:prstGeom>
          <a:solidFill>
            <a:schemeClr val="accent6">
              <a:lumMod val="75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PATCH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File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(.xmoos)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D3D60291-0D44-0BBC-A635-2937F9F07FA3}"/>
              </a:ext>
            </a:extLst>
          </p:cNvPr>
          <p:cNvSpPr/>
          <p:nvPr/>
        </p:nvSpPr>
        <p:spPr>
          <a:xfrm>
            <a:off x="475537" y="4494749"/>
            <a:ext cx="1172688" cy="942110"/>
          </a:xfrm>
          <a:prstGeom prst="roundRect">
            <a:avLst>
              <a:gd name="adj" fmla="val 10324"/>
            </a:avLst>
          </a:prstGeom>
          <a:solidFill>
            <a:schemeClr val="accent2">
              <a:lumMod val="50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STEM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File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(.moos)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FE80D52-6F40-1136-B272-9DA617FAA1EE}"/>
              </a:ext>
            </a:extLst>
          </p:cNvPr>
          <p:cNvSpPr/>
          <p:nvPr/>
        </p:nvSpPr>
        <p:spPr>
          <a:xfrm>
            <a:off x="4672706" y="5021213"/>
            <a:ext cx="1129353" cy="1175657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PATCHED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File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(.moosx)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AE6F16B8-B25B-896D-581F-A86ED7E7639E}"/>
              </a:ext>
            </a:extLst>
          </p:cNvPr>
          <p:cNvSpPr/>
          <p:nvPr/>
        </p:nvSpPr>
        <p:spPr>
          <a:xfrm>
            <a:off x="2688330" y="5381236"/>
            <a:ext cx="1129353" cy="45561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nspatch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31080E6-635F-7A0F-5A4A-06EC1D1302F3}"/>
              </a:ext>
            </a:extLst>
          </p:cNvPr>
          <p:cNvCxnSpPr>
            <a:cxnSpLocks/>
            <a:stCxn id="23" idx="3"/>
            <a:endCxn id="28" idx="1"/>
          </p:cNvCxnSpPr>
          <p:nvPr/>
        </p:nvCxnSpPr>
        <p:spPr>
          <a:xfrm>
            <a:off x="1648225" y="4965804"/>
            <a:ext cx="1040105" cy="643239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19DD500-E07F-366E-597A-4AA61C5ED43E}"/>
              </a:ext>
            </a:extLst>
          </p:cNvPr>
          <p:cNvCxnSpPr>
            <a:cxnSpLocks/>
            <a:stCxn id="5" idx="3"/>
            <a:endCxn id="28" idx="1"/>
          </p:cNvCxnSpPr>
          <p:nvPr/>
        </p:nvCxnSpPr>
        <p:spPr>
          <a:xfrm flipV="1">
            <a:off x="1648225" y="5609043"/>
            <a:ext cx="1040105" cy="56013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7C37CC6-A753-4A26-7C86-655C2E3EDAD8}"/>
              </a:ext>
            </a:extLst>
          </p:cNvPr>
          <p:cNvCxnSpPr>
            <a:cxnSpLocks/>
            <a:stCxn id="28" idx="3"/>
            <a:endCxn id="24" idx="1"/>
          </p:cNvCxnSpPr>
          <p:nvPr/>
        </p:nvCxnSpPr>
        <p:spPr>
          <a:xfrm flipV="1">
            <a:off x="3817683" y="5609042"/>
            <a:ext cx="855023" cy="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08AB712-AFC3-9157-6DE6-CE9C3B869F42}"/>
              </a:ext>
            </a:extLst>
          </p:cNvPr>
          <p:cNvSpPr/>
          <p:nvPr/>
        </p:nvSpPr>
        <p:spPr>
          <a:xfrm>
            <a:off x="3113760" y="1796151"/>
            <a:ext cx="545487" cy="300790"/>
          </a:xfrm>
          <a:prstGeom prst="roundRect">
            <a:avLst/>
          </a:prstGeom>
          <a:solidFill>
            <a:schemeClr val="bg1">
              <a:lumMod val="85000"/>
              <a:alpha val="88162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24E31DA-D0C4-B9F7-CD96-7B54549E4EB6}"/>
              </a:ext>
            </a:extLst>
          </p:cNvPr>
          <p:cNvSpPr/>
          <p:nvPr/>
        </p:nvSpPr>
        <p:spPr>
          <a:xfrm>
            <a:off x="2520877" y="1124555"/>
            <a:ext cx="911920" cy="30079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01CEB2-B52B-DA63-A766-061E22DE01A9}"/>
              </a:ext>
            </a:extLst>
          </p:cNvPr>
          <p:cNvSpPr txBox="1"/>
          <p:nvPr/>
        </p:nvSpPr>
        <p:spPr>
          <a:xfrm>
            <a:off x="2557992" y="1121061"/>
            <a:ext cx="865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MOOSDB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EBF1F64-3285-9F35-5A9D-02A79791C871}"/>
              </a:ext>
            </a:extLst>
          </p:cNvPr>
          <p:cNvCxnSpPr>
            <a:cxnSpLocks/>
            <a:stCxn id="26" idx="3"/>
            <a:endCxn id="7" idx="1"/>
          </p:cNvCxnSpPr>
          <p:nvPr/>
        </p:nvCxnSpPr>
        <p:spPr>
          <a:xfrm flipV="1">
            <a:off x="2272310" y="1274950"/>
            <a:ext cx="248567" cy="251216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2F300E8-E26C-BD2D-124D-64E9E5F94A34}"/>
              </a:ext>
            </a:extLst>
          </p:cNvPr>
          <p:cNvCxnSpPr>
            <a:cxnSpLocks/>
            <a:stCxn id="25" idx="0"/>
            <a:endCxn id="10" idx="2"/>
          </p:cNvCxnSpPr>
          <p:nvPr/>
        </p:nvCxnSpPr>
        <p:spPr>
          <a:xfrm flipV="1">
            <a:off x="2666037" y="1428838"/>
            <a:ext cx="324927" cy="361444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F3AE5B6-71BF-5896-332A-EC2CAA2B805A}"/>
              </a:ext>
            </a:extLst>
          </p:cNvPr>
          <p:cNvCxnSpPr>
            <a:cxnSpLocks/>
            <a:stCxn id="4" idx="0"/>
            <a:endCxn id="10" idx="2"/>
          </p:cNvCxnSpPr>
          <p:nvPr/>
        </p:nvCxnSpPr>
        <p:spPr>
          <a:xfrm flipH="1" flipV="1">
            <a:off x="2990964" y="1428838"/>
            <a:ext cx="395540" cy="367313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CEBE36E-112B-D391-8EA0-52CFEDA887EB}"/>
              </a:ext>
            </a:extLst>
          </p:cNvPr>
          <p:cNvCxnSpPr>
            <a:cxnSpLocks/>
            <a:endCxn id="10" idx="3"/>
          </p:cNvCxnSpPr>
          <p:nvPr/>
        </p:nvCxnSpPr>
        <p:spPr>
          <a:xfrm flipH="1" flipV="1">
            <a:off x="3423935" y="1274950"/>
            <a:ext cx="281713" cy="15039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E652BD4-35EE-A640-DAF6-F0BA3C08C8C1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3423935" y="977983"/>
            <a:ext cx="372440" cy="296967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F87BA3D5-EE7B-1181-12D6-F79FA188BD27}"/>
              </a:ext>
            </a:extLst>
          </p:cNvPr>
          <p:cNvSpPr/>
          <p:nvPr/>
        </p:nvSpPr>
        <p:spPr>
          <a:xfrm>
            <a:off x="2393293" y="1790282"/>
            <a:ext cx="545487" cy="300790"/>
          </a:xfrm>
          <a:prstGeom prst="roundRect">
            <a:avLst/>
          </a:prstGeom>
          <a:solidFill>
            <a:schemeClr val="bg1">
              <a:lumMod val="85000"/>
              <a:alpha val="88162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7661FB3D-9939-1BA9-2F3F-9780AF08E7F1}"/>
              </a:ext>
            </a:extLst>
          </p:cNvPr>
          <p:cNvSpPr/>
          <p:nvPr/>
        </p:nvSpPr>
        <p:spPr>
          <a:xfrm>
            <a:off x="1726823" y="1375771"/>
            <a:ext cx="545487" cy="300790"/>
          </a:xfrm>
          <a:prstGeom prst="roundRect">
            <a:avLst/>
          </a:prstGeom>
          <a:solidFill>
            <a:schemeClr val="bg1">
              <a:lumMod val="85000"/>
              <a:alpha val="88162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E0982B9-521B-C0A6-1A42-65C895497CB5}"/>
              </a:ext>
            </a:extLst>
          </p:cNvPr>
          <p:cNvSpPr/>
          <p:nvPr/>
        </p:nvSpPr>
        <p:spPr>
          <a:xfrm>
            <a:off x="3707390" y="1363506"/>
            <a:ext cx="545487" cy="300790"/>
          </a:xfrm>
          <a:prstGeom prst="roundRect">
            <a:avLst/>
          </a:prstGeom>
          <a:solidFill>
            <a:schemeClr val="bg1">
              <a:lumMod val="85000"/>
              <a:alpha val="88162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9B571B38-FE7B-2017-6CB1-76B6377EA7AD}"/>
              </a:ext>
            </a:extLst>
          </p:cNvPr>
          <p:cNvSpPr/>
          <p:nvPr/>
        </p:nvSpPr>
        <p:spPr>
          <a:xfrm>
            <a:off x="3707390" y="928077"/>
            <a:ext cx="545487" cy="300790"/>
          </a:xfrm>
          <a:prstGeom prst="roundRect">
            <a:avLst/>
          </a:prstGeom>
          <a:solidFill>
            <a:schemeClr val="bg1">
              <a:lumMod val="85000"/>
              <a:alpha val="88162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B2A215B9-22B3-704B-56A2-932EFDA0A95B}"/>
              </a:ext>
            </a:extLst>
          </p:cNvPr>
          <p:cNvSpPr/>
          <p:nvPr/>
        </p:nvSpPr>
        <p:spPr>
          <a:xfrm>
            <a:off x="1726823" y="924585"/>
            <a:ext cx="545487" cy="300790"/>
          </a:xfrm>
          <a:prstGeom prst="roundRect">
            <a:avLst/>
          </a:prstGeom>
          <a:solidFill>
            <a:schemeClr val="bg1">
              <a:lumMod val="85000"/>
              <a:alpha val="88162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3A86073-E328-360D-AA69-EA0B312480B1}"/>
              </a:ext>
            </a:extLst>
          </p:cNvPr>
          <p:cNvCxnSpPr>
            <a:cxnSpLocks/>
            <a:stCxn id="30" idx="3"/>
            <a:endCxn id="7" idx="1"/>
          </p:cNvCxnSpPr>
          <p:nvPr/>
        </p:nvCxnSpPr>
        <p:spPr>
          <a:xfrm>
            <a:off x="2272310" y="1074980"/>
            <a:ext cx="248567" cy="19997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81A6BA09-2FBA-8936-9DF7-A3129D0BEDD1}"/>
              </a:ext>
            </a:extLst>
          </p:cNvPr>
          <p:cNvSpPr/>
          <p:nvPr/>
        </p:nvSpPr>
        <p:spPr>
          <a:xfrm>
            <a:off x="3057151" y="462651"/>
            <a:ext cx="545487" cy="300790"/>
          </a:xfrm>
          <a:prstGeom prst="roundRect">
            <a:avLst/>
          </a:prstGeom>
          <a:solidFill>
            <a:schemeClr val="bg1">
              <a:lumMod val="85000"/>
              <a:alpha val="88162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CCF0EC0F-C928-6910-E37E-50EAE21EFE81}"/>
              </a:ext>
            </a:extLst>
          </p:cNvPr>
          <p:cNvSpPr/>
          <p:nvPr/>
        </p:nvSpPr>
        <p:spPr>
          <a:xfrm>
            <a:off x="2336684" y="456782"/>
            <a:ext cx="545487" cy="300790"/>
          </a:xfrm>
          <a:prstGeom prst="roundRect">
            <a:avLst/>
          </a:prstGeom>
          <a:solidFill>
            <a:schemeClr val="bg1">
              <a:lumMod val="85000"/>
              <a:alpha val="88162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F6658E7-0162-1C93-BA7A-296DC0D1D4C4}"/>
              </a:ext>
            </a:extLst>
          </p:cNvPr>
          <p:cNvCxnSpPr>
            <a:cxnSpLocks/>
            <a:stCxn id="10" idx="0"/>
            <a:endCxn id="42" idx="2"/>
          </p:cNvCxnSpPr>
          <p:nvPr/>
        </p:nvCxnSpPr>
        <p:spPr>
          <a:xfrm flipV="1">
            <a:off x="2990964" y="763441"/>
            <a:ext cx="338931" cy="35762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5413204-92E7-D6BE-C70A-B5F1B915DAAC}"/>
              </a:ext>
            </a:extLst>
          </p:cNvPr>
          <p:cNvCxnSpPr>
            <a:cxnSpLocks/>
            <a:stCxn id="10" idx="0"/>
            <a:endCxn id="43" idx="2"/>
          </p:cNvCxnSpPr>
          <p:nvPr/>
        </p:nvCxnSpPr>
        <p:spPr>
          <a:xfrm flipH="1" flipV="1">
            <a:off x="2609428" y="757572"/>
            <a:ext cx="381536" cy="363489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311925DD-BE33-5A11-0E57-11D3419E1516}"/>
              </a:ext>
            </a:extLst>
          </p:cNvPr>
          <p:cNvSpPr/>
          <p:nvPr/>
        </p:nvSpPr>
        <p:spPr>
          <a:xfrm>
            <a:off x="6959898" y="3761442"/>
            <a:ext cx="545487" cy="300790"/>
          </a:xfrm>
          <a:prstGeom prst="roundRect">
            <a:avLst/>
          </a:prstGeom>
          <a:solidFill>
            <a:schemeClr val="bg1">
              <a:lumMod val="85000"/>
              <a:alpha val="88162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BA489760-0897-546D-CA19-F18D677BA4FF}"/>
              </a:ext>
            </a:extLst>
          </p:cNvPr>
          <p:cNvSpPr/>
          <p:nvPr/>
        </p:nvSpPr>
        <p:spPr>
          <a:xfrm>
            <a:off x="6367015" y="3089846"/>
            <a:ext cx="911920" cy="30079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9AE5780-E19B-A629-5290-CD8B193552AE}"/>
              </a:ext>
            </a:extLst>
          </p:cNvPr>
          <p:cNvSpPr txBox="1"/>
          <p:nvPr/>
        </p:nvSpPr>
        <p:spPr>
          <a:xfrm>
            <a:off x="6404130" y="3086352"/>
            <a:ext cx="865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MOOSDB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80D159B-997E-EED5-C4F0-3CF3E4DD840F}"/>
              </a:ext>
            </a:extLst>
          </p:cNvPr>
          <p:cNvCxnSpPr>
            <a:cxnSpLocks/>
            <a:stCxn id="62" idx="3"/>
            <a:endCxn id="54" idx="1"/>
          </p:cNvCxnSpPr>
          <p:nvPr/>
        </p:nvCxnSpPr>
        <p:spPr>
          <a:xfrm flipV="1">
            <a:off x="6118448" y="3240241"/>
            <a:ext cx="248567" cy="251216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E11BF74-83AA-1DC4-9A5D-9CFD78F706B3}"/>
              </a:ext>
            </a:extLst>
          </p:cNvPr>
          <p:cNvCxnSpPr>
            <a:cxnSpLocks/>
            <a:stCxn id="61" idx="0"/>
            <a:endCxn id="55" idx="2"/>
          </p:cNvCxnSpPr>
          <p:nvPr/>
        </p:nvCxnSpPr>
        <p:spPr>
          <a:xfrm flipV="1">
            <a:off x="6512175" y="3394129"/>
            <a:ext cx="324927" cy="361444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C958C2E-9533-2EE6-01B9-B159423B38D4}"/>
              </a:ext>
            </a:extLst>
          </p:cNvPr>
          <p:cNvCxnSpPr>
            <a:cxnSpLocks/>
            <a:stCxn id="53" idx="0"/>
            <a:endCxn id="55" idx="2"/>
          </p:cNvCxnSpPr>
          <p:nvPr/>
        </p:nvCxnSpPr>
        <p:spPr>
          <a:xfrm flipH="1" flipV="1">
            <a:off x="6837102" y="3394129"/>
            <a:ext cx="395540" cy="367313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573877A-5FA2-E9B9-912A-D25D0F4FDB9D}"/>
              </a:ext>
            </a:extLst>
          </p:cNvPr>
          <p:cNvCxnSpPr>
            <a:cxnSpLocks/>
            <a:stCxn id="73" idx="1"/>
            <a:endCxn id="55" idx="3"/>
          </p:cNvCxnSpPr>
          <p:nvPr/>
        </p:nvCxnSpPr>
        <p:spPr>
          <a:xfrm flipH="1" flipV="1">
            <a:off x="7270073" y="3240241"/>
            <a:ext cx="341522" cy="622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37FCD430-147B-A79E-ADDD-2FB3AD2162D4}"/>
              </a:ext>
            </a:extLst>
          </p:cNvPr>
          <p:cNvSpPr/>
          <p:nvPr/>
        </p:nvSpPr>
        <p:spPr>
          <a:xfrm>
            <a:off x="6239431" y="3755573"/>
            <a:ext cx="545487" cy="300790"/>
          </a:xfrm>
          <a:prstGeom prst="roundRect">
            <a:avLst/>
          </a:prstGeom>
          <a:solidFill>
            <a:schemeClr val="bg1">
              <a:lumMod val="85000"/>
              <a:alpha val="88162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7070D37C-11C9-2C48-D878-4E01A73DE3FF}"/>
              </a:ext>
            </a:extLst>
          </p:cNvPr>
          <p:cNvSpPr/>
          <p:nvPr/>
        </p:nvSpPr>
        <p:spPr>
          <a:xfrm>
            <a:off x="5572961" y="3341062"/>
            <a:ext cx="545487" cy="300790"/>
          </a:xfrm>
          <a:prstGeom prst="roundRect">
            <a:avLst/>
          </a:prstGeom>
          <a:solidFill>
            <a:schemeClr val="bg1">
              <a:lumMod val="85000"/>
              <a:alpha val="88162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2A035828-AE5F-0ECF-1E58-F87F8AB086AE}"/>
              </a:ext>
            </a:extLst>
          </p:cNvPr>
          <p:cNvSpPr/>
          <p:nvPr/>
        </p:nvSpPr>
        <p:spPr>
          <a:xfrm>
            <a:off x="5572961" y="2889876"/>
            <a:ext cx="545487" cy="300790"/>
          </a:xfrm>
          <a:prstGeom prst="roundRect">
            <a:avLst/>
          </a:prstGeom>
          <a:solidFill>
            <a:schemeClr val="bg1">
              <a:lumMod val="85000"/>
              <a:alpha val="88162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FAAFF87-91FF-5F67-3AB4-55F01995DAFE}"/>
              </a:ext>
            </a:extLst>
          </p:cNvPr>
          <p:cNvCxnSpPr>
            <a:cxnSpLocks/>
            <a:stCxn id="65" idx="3"/>
            <a:endCxn id="54" idx="1"/>
          </p:cNvCxnSpPr>
          <p:nvPr/>
        </p:nvCxnSpPr>
        <p:spPr>
          <a:xfrm>
            <a:off x="6118448" y="3040271"/>
            <a:ext cx="248567" cy="19997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6608713-5438-28D2-C997-09A51E39DD3A}"/>
              </a:ext>
            </a:extLst>
          </p:cNvPr>
          <p:cNvCxnSpPr>
            <a:cxnSpLocks/>
            <a:stCxn id="55" idx="0"/>
            <a:endCxn id="84" idx="2"/>
          </p:cNvCxnSpPr>
          <p:nvPr/>
        </p:nvCxnSpPr>
        <p:spPr>
          <a:xfrm flipH="1" flipV="1">
            <a:off x="6837100" y="2638616"/>
            <a:ext cx="2" cy="447736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70">
            <a:extLst>
              <a:ext uri="{FF2B5EF4-FFF2-40B4-BE49-F238E27FC236}">
                <a16:creationId xmlns:a16="http://schemas.microsoft.com/office/drawing/2014/main" id="{87AC6B61-E171-361C-EF20-2B7EDC0F3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775" y="1406450"/>
            <a:ext cx="2239379" cy="1241128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84233121-CCB2-EF38-F60D-04F89A64DF4B}"/>
              </a:ext>
            </a:extLst>
          </p:cNvPr>
          <p:cNvSpPr>
            <a:spLocks noChangeAspect="1"/>
          </p:cNvSpPr>
          <p:nvPr/>
        </p:nvSpPr>
        <p:spPr>
          <a:xfrm>
            <a:off x="7611595" y="3102097"/>
            <a:ext cx="848916" cy="288738"/>
          </a:xfrm>
          <a:prstGeom prst="roundRect">
            <a:avLst>
              <a:gd name="adj" fmla="val 2813"/>
            </a:avLst>
          </a:prstGeom>
          <a:solidFill>
            <a:srgbClr val="970002">
              <a:alpha val="76535"/>
            </a:srgb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pHelmIvP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D6D7F6AE-B375-48D4-1935-FCBCF75001BA}"/>
              </a:ext>
            </a:extLst>
          </p:cNvPr>
          <p:cNvSpPr>
            <a:spLocks noChangeAspect="1"/>
          </p:cNvSpPr>
          <p:nvPr/>
        </p:nvSpPr>
        <p:spPr>
          <a:xfrm>
            <a:off x="9366215" y="2481221"/>
            <a:ext cx="1106950" cy="1516297"/>
          </a:xfrm>
          <a:prstGeom prst="roundRect">
            <a:avLst>
              <a:gd name="adj" fmla="val 2813"/>
            </a:avLst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4789E038-F15D-90D7-74F6-7551D68A06A3}"/>
              </a:ext>
            </a:extLst>
          </p:cNvPr>
          <p:cNvSpPr>
            <a:spLocks noChangeAspect="1"/>
          </p:cNvSpPr>
          <p:nvPr/>
        </p:nvSpPr>
        <p:spPr>
          <a:xfrm>
            <a:off x="9495232" y="2635286"/>
            <a:ext cx="848916" cy="288738"/>
          </a:xfrm>
          <a:prstGeom prst="roundRect">
            <a:avLst>
              <a:gd name="adj" fmla="val 2813"/>
            </a:avLst>
          </a:prstGeom>
          <a:solidFill>
            <a:srgbClr val="970002">
              <a:alpha val="76535"/>
            </a:srgb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Behavior</a:t>
            </a:r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F42601A4-43DA-FD09-9600-AC0153DB66D7}"/>
              </a:ext>
            </a:extLst>
          </p:cNvPr>
          <p:cNvSpPr>
            <a:spLocks noChangeAspect="1"/>
          </p:cNvSpPr>
          <p:nvPr/>
        </p:nvSpPr>
        <p:spPr>
          <a:xfrm>
            <a:off x="9495232" y="3016996"/>
            <a:ext cx="848916" cy="288738"/>
          </a:xfrm>
          <a:prstGeom prst="roundRect">
            <a:avLst>
              <a:gd name="adj" fmla="val 2813"/>
            </a:avLst>
          </a:prstGeom>
          <a:solidFill>
            <a:srgbClr val="970002">
              <a:alpha val="76535"/>
            </a:srgb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Behavior</a:t>
            </a: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5CFB138D-A4D1-61D9-AF80-72BB5F87A47B}"/>
              </a:ext>
            </a:extLst>
          </p:cNvPr>
          <p:cNvSpPr>
            <a:spLocks noChangeAspect="1"/>
          </p:cNvSpPr>
          <p:nvPr/>
        </p:nvSpPr>
        <p:spPr>
          <a:xfrm>
            <a:off x="9507861" y="3581059"/>
            <a:ext cx="848916" cy="288738"/>
          </a:xfrm>
          <a:prstGeom prst="roundRect">
            <a:avLst>
              <a:gd name="adj" fmla="val 2813"/>
            </a:avLst>
          </a:prstGeom>
          <a:solidFill>
            <a:srgbClr val="970002">
              <a:alpha val="76535"/>
            </a:srgb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Behavior</a:t>
            </a:r>
          </a:p>
        </p:txBody>
      </p:sp>
      <p:sp>
        <p:nvSpPr>
          <p:cNvPr id="78" name="Up-Down Arrow 77">
            <a:extLst>
              <a:ext uri="{FF2B5EF4-FFF2-40B4-BE49-F238E27FC236}">
                <a16:creationId xmlns:a16="http://schemas.microsoft.com/office/drawing/2014/main" id="{0111E774-B9B3-40EB-AE02-97913F74455A}"/>
              </a:ext>
            </a:extLst>
          </p:cNvPr>
          <p:cNvSpPr/>
          <p:nvPr/>
        </p:nvSpPr>
        <p:spPr>
          <a:xfrm>
            <a:off x="9832729" y="3316398"/>
            <a:ext cx="200862" cy="253997"/>
          </a:xfrm>
          <a:prstGeom prst="upDownArrow">
            <a:avLst>
              <a:gd name="adj1" fmla="val 44962"/>
              <a:gd name="adj2" fmla="val 48006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80FA24C-1D27-F9E4-5181-25E6CF3BAE76}"/>
              </a:ext>
            </a:extLst>
          </p:cNvPr>
          <p:cNvCxnSpPr>
            <a:cxnSpLocks/>
          </p:cNvCxnSpPr>
          <p:nvPr/>
        </p:nvCxnSpPr>
        <p:spPr>
          <a:xfrm flipV="1">
            <a:off x="8470057" y="2495413"/>
            <a:ext cx="896158" cy="606684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3D88E409-DB5C-8962-803B-67943B250F98}"/>
              </a:ext>
            </a:extLst>
          </p:cNvPr>
          <p:cNvCxnSpPr>
            <a:cxnSpLocks/>
          </p:cNvCxnSpPr>
          <p:nvPr/>
        </p:nvCxnSpPr>
        <p:spPr>
          <a:xfrm>
            <a:off x="8470057" y="3390835"/>
            <a:ext cx="921416" cy="620875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000D9214-C5FA-55BC-2B34-381D1E96EE9F}"/>
              </a:ext>
            </a:extLst>
          </p:cNvPr>
          <p:cNvSpPr>
            <a:spLocks noChangeAspect="1"/>
          </p:cNvSpPr>
          <p:nvPr/>
        </p:nvSpPr>
        <p:spPr>
          <a:xfrm>
            <a:off x="6111021" y="2349878"/>
            <a:ext cx="1452158" cy="288738"/>
          </a:xfrm>
          <a:prstGeom prst="roundRect">
            <a:avLst>
              <a:gd name="adj" fmla="val 2813"/>
            </a:avLst>
          </a:prstGeom>
          <a:solidFill>
            <a:srgbClr val="970002">
              <a:alpha val="76535"/>
            </a:srgb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pMarineViewer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DC04582F-EA71-E372-0E15-D5AE6D69A5E1}"/>
              </a:ext>
            </a:extLst>
          </p:cNvPr>
          <p:cNvSpPr/>
          <p:nvPr/>
        </p:nvSpPr>
        <p:spPr>
          <a:xfrm>
            <a:off x="7753986" y="5372588"/>
            <a:ext cx="1437834" cy="4729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971AEE92-BBBC-4539-F547-019E19A931BA}"/>
              </a:ext>
            </a:extLst>
          </p:cNvPr>
          <p:cNvCxnSpPr>
            <a:cxnSpLocks/>
          </p:cNvCxnSpPr>
          <p:nvPr/>
        </p:nvCxnSpPr>
        <p:spPr>
          <a:xfrm>
            <a:off x="8475600" y="5376184"/>
            <a:ext cx="91440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C67E873F-29DD-5FCF-B8FF-E9AE912BFB77}"/>
              </a:ext>
            </a:extLst>
          </p:cNvPr>
          <p:cNvCxnSpPr>
            <a:cxnSpLocks/>
          </p:cNvCxnSpPr>
          <p:nvPr/>
        </p:nvCxnSpPr>
        <p:spPr>
          <a:xfrm flipH="1" flipV="1">
            <a:off x="8414245" y="5825465"/>
            <a:ext cx="91440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" name="Picture 91">
            <a:extLst>
              <a:ext uri="{FF2B5EF4-FFF2-40B4-BE49-F238E27FC236}">
                <a16:creationId xmlns:a16="http://schemas.microsoft.com/office/drawing/2014/main" id="{AEB4AF70-F3A6-56AF-B4E9-1245B0DD8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4497" y="5209346"/>
            <a:ext cx="693222" cy="79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250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2035</TotalTime>
  <Words>35</Words>
  <Application>Microsoft Macintosh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Richard Benjamin</dc:creator>
  <cp:lastModifiedBy>Michael Richard Benjamin</cp:lastModifiedBy>
  <cp:revision>10</cp:revision>
  <dcterms:created xsi:type="dcterms:W3CDTF">2020-03-27T17:27:40Z</dcterms:created>
  <dcterms:modified xsi:type="dcterms:W3CDTF">2025-08-09T22:09:59Z</dcterms:modified>
</cp:coreProperties>
</file>