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707"/>
  </p:normalViewPr>
  <p:slideViewPr>
    <p:cSldViewPr snapToGrid="0">
      <p:cViewPr varScale="1">
        <p:scale>
          <a:sx n="102" d="100"/>
          <a:sy n="102" d="100"/>
        </p:scale>
        <p:origin x="19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9A1ED-E3FD-6AE3-221E-9581B2BA6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FBE0D9-D20B-53FB-F7AE-03D30EF77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8B590-78CA-2533-5E33-635E99F0D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B79B3-5527-5C24-7DED-CD505418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F41F3-795B-5788-7A71-2DA744495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5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DE6E0-B6D9-5B2D-9FAB-4A7C0D2AD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C18A7-7B5F-8E38-562E-38567EA95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3ED2C-90AD-4E2A-008A-FB626685A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C40CE-53AC-C45B-8C93-4163DD7F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7CED7-4BD1-04BD-DE57-C33BA929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30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D658-87F0-F5D8-5ADD-D0E0CB91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1C65E-33D3-27A3-B9E1-F7023EC1F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673A0-9D5A-B97B-B527-F7AD5395F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FA747-FB99-E7E3-A944-5C33D6C1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E04B4-F37E-A19C-37C2-98993B5B1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9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5CE15-77F0-067F-0465-B76C6D5D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ED785-9070-2147-02C0-9B2121839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25A93-B630-591E-E9BA-21538B92C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A4A1E-F63F-C528-8402-625B285DA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3214F-EBD4-B210-B9BE-98521654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BBAC1-ACAE-509A-3A39-04181164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B2640-53B7-DF0A-69A2-A6C0BD98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73B72-D68D-0424-0159-01B77E9D0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E6500E-134D-1611-7B9A-6161692F9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7D8F9D-2B33-C59A-0214-CD6E28C22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F8A7EC-5E28-FCD9-E256-E623C742C5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D6067A-5F84-2FC8-90DB-D5810FACC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2DC4FD-1200-D9EE-3BF9-4BDC56AE3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1F6254-FFC5-1733-767C-899081981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1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803EC-CC78-6D25-6E5D-90E10F9E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316667-B877-2FCC-86F7-EDDAA735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EE7A55-AB04-6883-D5C5-623259A5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77B79-D5DD-DD12-2325-779841C7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6BE9A6-5594-71AF-2746-49E89F6F3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5DE88-C13A-A771-4A93-3770FBDD0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AD28A1-46CE-7D22-C118-F469F8AA0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03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57B4D-4920-B1FA-7655-F66F15E2F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03D94-D552-D26D-C984-BCBC21769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1024E-D6F8-429B-9A94-8A3D12818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7469F9-02CC-EF17-5A8B-6CF6E4F83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D67F2-7289-5050-8935-DAAF8EAE9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2E5B0-5F0C-77F8-98F8-1A73E8FF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4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E892-0826-0E3D-1FD0-E423CCA70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23A48F-10BB-9BAC-D559-E4A99A279E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A5849-18BE-8B3E-772D-1FD96D4FE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4F0098-DBDD-D032-6639-6D5F6BDC9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34657-7BDC-8706-1522-E9B60D86C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890D6-AB37-C39F-81E3-8893B679F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59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B3D30-3B50-33DA-9478-BB4D8C867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2A156-B795-0A00-4B5F-004D29C946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BD6F9-740C-3537-04FE-2A66279BB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5BD48-4101-444D-6AB3-F06D152E3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C73BF-7F21-7F29-5348-563BD8FFF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9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EEB699-63E8-B126-5985-075395AF35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B7D58-5C1D-3CC2-ECD2-7FF58F1D3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46DC3-16CF-A9EB-0C82-693A1079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B937E-E32E-7959-A926-61AF447BD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62EF8-AC4A-4AAA-D182-8BAC432FF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65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3BA37-09A5-D71E-986E-00C01BDBD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6321F-9028-AD54-FFE1-08BA9080C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BD070-53FD-348A-1F12-FA681024A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031F44-4365-124E-B0DA-0C15447D72E2}" type="datetimeFigureOut">
              <a:t>1/28/25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95FC0-99AA-A2EE-4391-DEEFD2533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C8891-88CA-7E95-B9B2-626A20ECB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1CE826-499E-B54D-9C07-CF26E29995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1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BC5EB3D-D3BB-F0FA-FEA8-38D1C4F19A72}"/>
              </a:ext>
            </a:extLst>
          </p:cNvPr>
          <p:cNvSpPr/>
          <p:nvPr/>
        </p:nvSpPr>
        <p:spPr>
          <a:xfrm>
            <a:off x="3883068" y="901874"/>
            <a:ext cx="1465546" cy="438411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Shoreside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B586F9-0966-AB0A-6EEA-A1DE6EA82FF1}"/>
              </a:ext>
            </a:extLst>
          </p:cNvPr>
          <p:cNvSpPr/>
          <p:nvPr/>
        </p:nvSpPr>
        <p:spPr>
          <a:xfrm>
            <a:off x="2417522" y="2118988"/>
            <a:ext cx="1164922" cy="361166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Vehicle 1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8AF218-014E-B4AF-1422-B8C79ACCFFA7}"/>
              </a:ext>
            </a:extLst>
          </p:cNvPr>
          <p:cNvSpPr/>
          <p:nvPr/>
        </p:nvSpPr>
        <p:spPr>
          <a:xfrm>
            <a:off x="4033380" y="2118988"/>
            <a:ext cx="1164922" cy="361166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Vehicle 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691CFA2-1B09-DFC0-1D7E-BFF788CAC62E}"/>
              </a:ext>
            </a:extLst>
          </p:cNvPr>
          <p:cNvSpPr/>
          <p:nvPr/>
        </p:nvSpPr>
        <p:spPr>
          <a:xfrm>
            <a:off x="5747362" y="2118988"/>
            <a:ext cx="1164922" cy="361166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Vehicle 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A38253-AF21-38CD-6229-5DB097174B56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2999983" y="1340285"/>
            <a:ext cx="1615858" cy="77870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B39448-26E3-5617-7363-B92D9AF9017E}"/>
              </a:ext>
            </a:extLst>
          </p:cNvPr>
          <p:cNvCxnSpPr>
            <a:cxnSpLocks/>
            <a:stCxn id="4" idx="2"/>
            <a:endCxn id="8" idx="0"/>
          </p:cNvCxnSpPr>
          <p:nvPr/>
        </p:nvCxnSpPr>
        <p:spPr>
          <a:xfrm>
            <a:off x="4615841" y="1340285"/>
            <a:ext cx="0" cy="77870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CD28A6-31C3-3FCD-1DC9-EBE95084AD4F}"/>
              </a:ext>
            </a:extLst>
          </p:cNvPr>
          <p:cNvCxnSpPr>
            <a:cxnSpLocks/>
            <a:stCxn id="4" idx="2"/>
            <a:endCxn id="9" idx="0"/>
          </p:cNvCxnSpPr>
          <p:nvPr/>
        </p:nvCxnSpPr>
        <p:spPr>
          <a:xfrm>
            <a:off x="4615841" y="1340285"/>
            <a:ext cx="1713982" cy="77870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93DEC1A-1119-2993-D40E-1D791FD9894E}"/>
              </a:ext>
            </a:extLst>
          </p:cNvPr>
          <p:cNvSpPr/>
          <p:nvPr/>
        </p:nvSpPr>
        <p:spPr>
          <a:xfrm>
            <a:off x="4047995" y="4796426"/>
            <a:ext cx="974942" cy="26409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>
                    <a:lumMod val="85000"/>
                    <a:lumOff val="15000"/>
                  </a:schemeClr>
                </a:solidFill>
              </a:rPr>
              <a:t>MOOSDB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BC027F5-BD1B-2AB9-A07F-D019A7C4A303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4308953" y="4609578"/>
            <a:ext cx="226513" cy="18684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145838-2304-024D-96E8-DBF555FD94BD}"/>
              </a:ext>
            </a:extLst>
          </p:cNvPr>
          <p:cNvCxnSpPr>
            <a:cxnSpLocks/>
            <a:endCxn id="19" idx="3"/>
          </p:cNvCxnSpPr>
          <p:nvPr/>
        </p:nvCxnSpPr>
        <p:spPr>
          <a:xfrm flipH="1">
            <a:off x="5022937" y="4928471"/>
            <a:ext cx="325677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A26659D-10BF-5BC9-E000-0F8C300D37D2}"/>
              </a:ext>
            </a:extLst>
          </p:cNvPr>
          <p:cNvCxnSpPr>
            <a:cxnSpLocks/>
          </p:cNvCxnSpPr>
          <p:nvPr/>
        </p:nvCxnSpPr>
        <p:spPr>
          <a:xfrm flipH="1">
            <a:off x="3707703" y="4928471"/>
            <a:ext cx="325677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D5E09C7-78DC-D4C8-0633-FA06313CCE9D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4535466" y="4609578"/>
            <a:ext cx="260958" cy="18684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FFCCE1F-7DDD-1EF5-EEE0-D228AB04485F}"/>
              </a:ext>
            </a:extLst>
          </p:cNvPr>
          <p:cNvCxnSpPr>
            <a:cxnSpLocks/>
          </p:cNvCxnSpPr>
          <p:nvPr/>
        </p:nvCxnSpPr>
        <p:spPr>
          <a:xfrm flipV="1">
            <a:off x="4323567" y="5050076"/>
            <a:ext cx="226513" cy="18684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2CC4B48-D1CF-E64D-52BC-24700523CD0D}"/>
              </a:ext>
            </a:extLst>
          </p:cNvPr>
          <p:cNvCxnSpPr>
            <a:cxnSpLocks/>
          </p:cNvCxnSpPr>
          <p:nvPr/>
        </p:nvCxnSpPr>
        <p:spPr>
          <a:xfrm flipH="1" flipV="1">
            <a:off x="4550080" y="5050076"/>
            <a:ext cx="260958" cy="18684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4DA72B6C-52CD-5B0E-D746-41EEF93FD543}"/>
              </a:ext>
            </a:extLst>
          </p:cNvPr>
          <p:cNvSpPr/>
          <p:nvPr/>
        </p:nvSpPr>
        <p:spPr>
          <a:xfrm>
            <a:off x="3934738" y="4348097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8FFE79C-2FA7-43DF-EDF0-3C9F8291D189}"/>
              </a:ext>
            </a:extLst>
          </p:cNvPr>
          <p:cNvSpPr/>
          <p:nvPr/>
        </p:nvSpPr>
        <p:spPr>
          <a:xfrm>
            <a:off x="4613230" y="4350185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A35E6B3-BBD4-42C6-D3C2-1E9DD98F3F14}"/>
              </a:ext>
            </a:extLst>
          </p:cNvPr>
          <p:cNvSpPr/>
          <p:nvPr/>
        </p:nvSpPr>
        <p:spPr>
          <a:xfrm>
            <a:off x="5316774" y="4803209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23878D67-4EDD-3938-A05B-088F96C172E3}"/>
              </a:ext>
            </a:extLst>
          </p:cNvPr>
          <p:cNvSpPr/>
          <p:nvPr/>
        </p:nvSpPr>
        <p:spPr>
          <a:xfrm>
            <a:off x="4654984" y="5193603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24701150-2C1A-DAB7-5DEF-BAAC84913144}"/>
              </a:ext>
            </a:extLst>
          </p:cNvPr>
          <p:cNvSpPr/>
          <p:nvPr/>
        </p:nvSpPr>
        <p:spPr>
          <a:xfrm>
            <a:off x="3993194" y="5208217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801DFED-1CE3-5FD0-BC65-A52ACBBE500A}"/>
              </a:ext>
            </a:extLst>
          </p:cNvPr>
          <p:cNvSpPr/>
          <p:nvPr/>
        </p:nvSpPr>
        <p:spPr>
          <a:xfrm>
            <a:off x="3306352" y="4809473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432D357-2AC0-8E3A-9B4A-725C34617BD5}"/>
              </a:ext>
            </a:extLst>
          </p:cNvPr>
          <p:cNvSpPr/>
          <p:nvPr/>
        </p:nvSpPr>
        <p:spPr>
          <a:xfrm>
            <a:off x="3169085" y="4196219"/>
            <a:ext cx="2768252" cy="1415441"/>
          </a:xfrm>
          <a:prstGeom prst="round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D0A4AE8-3092-3139-9A3B-743E3E5B7F8E}"/>
              </a:ext>
            </a:extLst>
          </p:cNvPr>
          <p:cNvSpPr/>
          <p:nvPr/>
        </p:nvSpPr>
        <p:spPr>
          <a:xfrm>
            <a:off x="7753611" y="4796426"/>
            <a:ext cx="974942" cy="26409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>
                    <a:lumMod val="85000"/>
                    <a:lumOff val="15000"/>
                  </a:schemeClr>
                </a:solidFill>
              </a:rPr>
              <a:t>MOOSDB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0A64C08-5EAF-3CF1-68E8-3B0A9E026B8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8014569" y="4609578"/>
            <a:ext cx="226513" cy="18684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232B38E-641C-34E7-530F-31A20041F31B}"/>
              </a:ext>
            </a:extLst>
          </p:cNvPr>
          <p:cNvCxnSpPr>
            <a:cxnSpLocks/>
            <a:endCxn id="44" idx="3"/>
          </p:cNvCxnSpPr>
          <p:nvPr/>
        </p:nvCxnSpPr>
        <p:spPr>
          <a:xfrm flipH="1">
            <a:off x="8728553" y="4928471"/>
            <a:ext cx="325677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7EDC76F-2B37-5CD1-10EF-280113B83524}"/>
              </a:ext>
            </a:extLst>
          </p:cNvPr>
          <p:cNvCxnSpPr>
            <a:cxnSpLocks/>
          </p:cNvCxnSpPr>
          <p:nvPr/>
        </p:nvCxnSpPr>
        <p:spPr>
          <a:xfrm flipH="1">
            <a:off x="7413319" y="4928471"/>
            <a:ext cx="325677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D5E44B9-A691-C6A5-B326-94DB7D19E5E9}"/>
              </a:ext>
            </a:extLst>
          </p:cNvPr>
          <p:cNvCxnSpPr>
            <a:cxnSpLocks/>
            <a:endCxn id="44" idx="0"/>
          </p:cNvCxnSpPr>
          <p:nvPr/>
        </p:nvCxnSpPr>
        <p:spPr>
          <a:xfrm flipH="1">
            <a:off x="8241082" y="4609578"/>
            <a:ext cx="260958" cy="18684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E837D85-9683-BCF6-7172-172CCAE5DA02}"/>
              </a:ext>
            </a:extLst>
          </p:cNvPr>
          <p:cNvCxnSpPr>
            <a:cxnSpLocks/>
          </p:cNvCxnSpPr>
          <p:nvPr/>
        </p:nvCxnSpPr>
        <p:spPr>
          <a:xfrm flipV="1">
            <a:off x="8029183" y="5050076"/>
            <a:ext cx="226513" cy="18684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9028D2D-4751-866A-7B1F-7D307F13FFC3}"/>
              </a:ext>
            </a:extLst>
          </p:cNvPr>
          <p:cNvCxnSpPr>
            <a:cxnSpLocks/>
          </p:cNvCxnSpPr>
          <p:nvPr/>
        </p:nvCxnSpPr>
        <p:spPr>
          <a:xfrm flipH="1" flipV="1">
            <a:off x="8255696" y="5050076"/>
            <a:ext cx="260958" cy="18684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2340B30-0791-D3F8-786D-D89378BF2A74}"/>
              </a:ext>
            </a:extLst>
          </p:cNvPr>
          <p:cNvSpPr/>
          <p:nvPr/>
        </p:nvSpPr>
        <p:spPr>
          <a:xfrm>
            <a:off x="7640354" y="4348097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A9BD52AF-8020-A0BD-253A-4F3B8885225A}"/>
              </a:ext>
            </a:extLst>
          </p:cNvPr>
          <p:cNvSpPr/>
          <p:nvPr/>
        </p:nvSpPr>
        <p:spPr>
          <a:xfrm>
            <a:off x="8318846" y="4350185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2B33F4A6-1EB2-5AB5-3310-85840B8E1756}"/>
              </a:ext>
            </a:extLst>
          </p:cNvPr>
          <p:cNvSpPr/>
          <p:nvPr/>
        </p:nvSpPr>
        <p:spPr>
          <a:xfrm>
            <a:off x="9022390" y="4803209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1C16DDD0-AC1B-9954-2ECD-1AD2520C4D23}"/>
              </a:ext>
            </a:extLst>
          </p:cNvPr>
          <p:cNvSpPr/>
          <p:nvPr/>
        </p:nvSpPr>
        <p:spPr>
          <a:xfrm>
            <a:off x="8360600" y="5193603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4F1042CA-8A84-5227-2CC7-93EB2A837241}"/>
              </a:ext>
            </a:extLst>
          </p:cNvPr>
          <p:cNvSpPr/>
          <p:nvPr/>
        </p:nvSpPr>
        <p:spPr>
          <a:xfrm>
            <a:off x="7698810" y="5208217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6BE51431-6AD1-34DF-BE63-42ECA228D111}"/>
              </a:ext>
            </a:extLst>
          </p:cNvPr>
          <p:cNvSpPr/>
          <p:nvPr/>
        </p:nvSpPr>
        <p:spPr>
          <a:xfrm>
            <a:off x="7011968" y="4809473"/>
            <a:ext cx="487471" cy="2677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App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F093B50A-B9AA-0C34-15E3-4CC7A086B573}"/>
              </a:ext>
            </a:extLst>
          </p:cNvPr>
          <p:cNvSpPr/>
          <p:nvPr/>
        </p:nvSpPr>
        <p:spPr>
          <a:xfrm>
            <a:off x="6874701" y="4196219"/>
            <a:ext cx="2768252" cy="1415441"/>
          </a:xfrm>
          <a:prstGeom prst="round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11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19756</TotalTime>
  <Words>21</Words>
  <Application>Microsoft Macintosh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Richard Benjamin</dc:creator>
  <cp:lastModifiedBy>Michael Richard Benjamin</cp:lastModifiedBy>
  <cp:revision>1</cp:revision>
  <dcterms:created xsi:type="dcterms:W3CDTF">2025-01-28T18:51:14Z</dcterms:created>
  <dcterms:modified xsi:type="dcterms:W3CDTF">2025-02-11T12:07:23Z</dcterms:modified>
</cp:coreProperties>
</file>