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2" d="100"/>
          <a:sy n="102" d="100"/>
        </p:scale>
        <p:origin x="1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86321-D64F-B4A1-7F90-257BED62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D97E3B-5981-04D4-3FB9-8BAED86E8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78F9-DBE8-E24D-5B68-C90EBB201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1331C-CC17-53FF-D144-472C0CF44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078A9-172C-073A-4D50-FCF4096F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6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BC578-7F9B-A9CE-18DD-68B85EA1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1216F-4B99-2BCC-410F-9260AD44C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92A21-6D73-CF72-12E5-E285DA7B5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6782F-7F3A-3C7E-918C-535C7E09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61C2D-0A04-1E7F-DF8E-4B526892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63455-A674-BCB1-6A0C-7E6BA5CC7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24B3C-2587-E329-9E0A-F703B572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1ECBA-AF22-95C7-CFA6-06D81A172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5226E-111B-B6EF-1863-0229DAB2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2B79A-2BBE-4455-1025-A030D5AFA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9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B065-DCC4-9B7E-A736-F5DA2CEAA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C70A3-E43C-87EB-0BDF-C6180A677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8728B-3D86-0ACB-87EF-9891145C7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6C999-9181-625F-8A55-426418E4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437684-94C6-62DB-CE5B-9BB9877C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8E8FD-B18B-5948-7ECF-027FD429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09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C69B6-BDEF-60FA-55F7-0BA61807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A162A-7823-11ED-0044-82FF314BB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493A2-7334-5E14-8658-F9B15F06E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042927-47F4-F724-1196-8147028A7F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F4BCD4-BEE3-27AB-8460-3578503D3C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600996-CCE9-2710-93F0-DD1EBB31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2718DA-2C02-089C-3F73-C97498867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018840-0B4D-8EF9-B7C3-F4A3AB95B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0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359B7-C165-8210-E2A4-6ED7D3C1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3C779-9597-97B0-C64E-89239A01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38DCD-6044-73C8-E07F-976C29315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4945E-E536-32B4-F850-610048261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1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1F765-5F66-707D-F062-59869D124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7EA7C0-7A45-9145-AE5F-AB4F52F41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175B6-AA74-FC28-EB2E-E6BA1511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F0A4-86D5-A50B-8ECC-C6AA8A6AE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F80EF-E6C8-76A7-DDFB-A544497EA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7666F-5C5B-8728-2499-C44D3295A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6F9A3-66E0-5724-B346-5F9E50D03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CEA8F-3106-1B45-C6E9-2ED9ACEC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66827-BEDC-62F6-A61D-6F4C6970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6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59EC1-70B2-9720-4482-6C04E8E85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C9FBC-1CF9-56EE-CF29-D53A94B32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E199A-F9D8-3E53-4067-50FE7E237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88267-92A8-7747-CE35-05BCB61E3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46A84-38A6-CAB8-F942-240B92ED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583D8-C713-A22B-D1CD-0603DF9B0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8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16776-D2D2-C4EC-B19C-73A565CD2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99C9E9-9FCB-A66B-3791-2906FA72A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9D50C-9AEF-BE6A-4B27-00A6C6F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6B20F-1C29-D491-9861-7C284B9B6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6B3B3-648E-0030-24E7-164FF442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0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F274F-C5C1-FC33-2610-CAA762F4B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8EAC34-4C74-6911-27CA-DB68D5708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68E1F-DE3B-23D9-763C-F31B1635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47D3D-41A2-1C87-D6EB-DA76E4BF6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C5C0F-C880-EB82-41B0-AD6E3259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12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F136C8-D054-BD04-CA9B-B66184174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C2BFD-B2A8-8880-E564-AC3360FF4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86DA-1B83-ECFB-B5F2-7CA6C0FE4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6DE904-F012-5543-B71F-FDE30DF72B30}" type="datetimeFigureOut">
              <a:rPr lang="en-US" smtClean="0"/>
              <a:t>12/23/24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78782-A8FC-018D-F9E8-96CD64C64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520A9-F6BD-5B6C-8DD0-9601C8019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9A9735-D5C0-4743-873F-FEA1686B7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3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DD360-F580-971E-B165-46494C47B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2D6F389-AE51-0002-D120-BE390C04FDC0}"/>
              </a:ext>
            </a:extLst>
          </p:cNvPr>
          <p:cNvSpPr/>
          <p:nvPr/>
        </p:nvSpPr>
        <p:spPr>
          <a:xfrm>
            <a:off x="3083010" y="2106460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launch_shoreside.sh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4222A0-DBB8-333D-EDD4-A7B39630D41C}"/>
              </a:ext>
            </a:extLst>
          </p:cNvPr>
          <p:cNvSpPr/>
          <p:nvPr/>
        </p:nvSpPr>
        <p:spPr>
          <a:xfrm>
            <a:off x="6445142" y="2106460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56A10D-9A07-B7CF-1D65-5197F4AA2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81" y="576627"/>
            <a:ext cx="1513563" cy="10686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BD7266-713C-7A3B-F1D9-16B2017325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507"/>
          <a:stretch/>
        </p:blipFill>
        <p:spPr>
          <a:xfrm>
            <a:off x="6730650" y="576626"/>
            <a:ext cx="915605" cy="106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AC37ED-D9CD-ADE6-4353-736395DD4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693" y="633857"/>
            <a:ext cx="915604" cy="101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1CEF3A-08A6-635D-7350-3AC02F30D834}"/>
              </a:ext>
            </a:extLst>
          </p:cNvPr>
          <p:cNvSpPr/>
          <p:nvPr/>
        </p:nvSpPr>
        <p:spPr>
          <a:xfrm>
            <a:off x="7452986" y="726509"/>
            <a:ext cx="193269" cy="70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2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3F02A-E0D3-1A44-4BED-5889EABB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B638D6D-B834-371B-E1A6-A9367158FCC1}"/>
              </a:ext>
            </a:extLst>
          </p:cNvPr>
          <p:cNvSpPr/>
          <p:nvPr/>
        </p:nvSpPr>
        <p:spPr>
          <a:xfrm>
            <a:off x="6636449" y="3552525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AB990AF-AA72-9229-5B09-295D137E683B}"/>
              </a:ext>
            </a:extLst>
          </p:cNvPr>
          <p:cNvSpPr/>
          <p:nvPr/>
        </p:nvSpPr>
        <p:spPr>
          <a:xfrm>
            <a:off x="6484049" y="3400125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6D76140-0480-2040-D35E-057E1B532A51}"/>
              </a:ext>
            </a:extLst>
          </p:cNvPr>
          <p:cNvSpPr/>
          <p:nvPr/>
        </p:nvSpPr>
        <p:spPr>
          <a:xfrm>
            <a:off x="6331649" y="3247725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2EDB7F1-F64C-938A-9813-81D5AC28DE31}"/>
              </a:ext>
            </a:extLst>
          </p:cNvPr>
          <p:cNvSpPr/>
          <p:nvPr/>
        </p:nvSpPr>
        <p:spPr>
          <a:xfrm>
            <a:off x="3119581" y="3095325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launch_shoreside.sh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8165424-1808-5CD8-99EB-26E7A05FDB46}"/>
              </a:ext>
            </a:extLst>
          </p:cNvPr>
          <p:cNvSpPr/>
          <p:nvPr/>
        </p:nvSpPr>
        <p:spPr>
          <a:xfrm>
            <a:off x="6179249" y="3095325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022B24-4FC8-5987-0FC2-FF898DFF9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507"/>
          <a:stretch/>
        </p:blipFill>
        <p:spPr>
          <a:xfrm>
            <a:off x="5039637" y="564101"/>
            <a:ext cx="915605" cy="106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6776F2-4957-4441-1BA1-1147C5EF3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024" y="447058"/>
            <a:ext cx="483292" cy="5338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1EDB-7B1C-4EB6-F548-06EA883D2FE6}"/>
              </a:ext>
            </a:extLst>
          </p:cNvPr>
          <p:cNvSpPr/>
          <p:nvPr/>
        </p:nvSpPr>
        <p:spPr>
          <a:xfrm>
            <a:off x="5761973" y="713984"/>
            <a:ext cx="193269" cy="70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7D20CD-A27A-CDA0-AC2C-FBDD7F1FD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242" y="180132"/>
            <a:ext cx="483292" cy="533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DC4010-920B-EDB4-2ACC-4FC1B5897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706" y="723304"/>
            <a:ext cx="483292" cy="5338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6E3B97-FB34-A974-FB86-D8B203F60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024" y="990230"/>
            <a:ext cx="483292" cy="53385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B037C55-32D7-EAD9-F209-6C1D227F4FE2}"/>
              </a:ext>
            </a:extLst>
          </p:cNvPr>
          <p:cNvSpPr/>
          <p:nvPr/>
        </p:nvSpPr>
        <p:spPr>
          <a:xfrm>
            <a:off x="5018703" y="2016691"/>
            <a:ext cx="1846005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launch.sh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2A53E4-A05E-BC99-BCFB-3B05220DDD53}"/>
              </a:ext>
            </a:extLst>
          </p:cNvPr>
          <p:cNvCxnSpPr>
            <a:stCxn id="11" idx="2"/>
            <a:endCxn id="5" idx="0"/>
          </p:cNvCxnSpPr>
          <p:nvPr/>
        </p:nvCxnSpPr>
        <p:spPr>
          <a:xfrm flipH="1">
            <a:off x="4308510" y="2408469"/>
            <a:ext cx="1633196" cy="686856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8E34B33-29F4-0F1A-6A7F-711EB5F9AC54}"/>
              </a:ext>
            </a:extLst>
          </p:cNvPr>
          <p:cNvCxnSpPr>
            <a:cxnSpLocks/>
            <a:stCxn id="11" idx="2"/>
            <a:endCxn id="6" idx="0"/>
          </p:cNvCxnSpPr>
          <p:nvPr/>
        </p:nvCxnSpPr>
        <p:spPr>
          <a:xfrm>
            <a:off x="5941706" y="2408469"/>
            <a:ext cx="1426472" cy="686856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02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07406BE-69CE-C222-798D-17DA7C7D7ED2}"/>
              </a:ext>
            </a:extLst>
          </p:cNvPr>
          <p:cNvSpPr/>
          <p:nvPr/>
        </p:nvSpPr>
        <p:spPr>
          <a:xfrm>
            <a:off x="2496602" y="1064712"/>
            <a:ext cx="1846005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launch.sh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2807B3E-0655-F42B-B969-5B298CDE133F}"/>
              </a:ext>
            </a:extLst>
          </p:cNvPr>
          <p:cNvSpPr/>
          <p:nvPr/>
        </p:nvSpPr>
        <p:spPr>
          <a:xfrm>
            <a:off x="1041747" y="223172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launch_shoreside.sh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CFFEF4-09FC-920D-8901-9ED10C607B4A}"/>
              </a:ext>
            </a:extLst>
          </p:cNvPr>
          <p:cNvSpPr/>
          <p:nvPr/>
        </p:nvSpPr>
        <p:spPr>
          <a:xfrm>
            <a:off x="3752047" y="223172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095C0C-FB41-8CBA-E0C4-C9887E18B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50" y="3429000"/>
            <a:ext cx="2063750" cy="2279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E830CE-6234-0A16-98D2-A6AF3A191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20" y="2960569"/>
            <a:ext cx="3228830" cy="227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96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7661C-5816-961A-46F3-6FA641C34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69C81CF-721C-8928-8D4C-79463550D9CB}"/>
              </a:ext>
            </a:extLst>
          </p:cNvPr>
          <p:cNvSpPr/>
          <p:nvPr/>
        </p:nvSpPr>
        <p:spPr>
          <a:xfrm>
            <a:off x="7538323" y="369031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5D8BCC9-048F-F44C-AB0C-5499D3446B03}"/>
              </a:ext>
            </a:extLst>
          </p:cNvPr>
          <p:cNvSpPr/>
          <p:nvPr/>
        </p:nvSpPr>
        <p:spPr>
          <a:xfrm>
            <a:off x="7385923" y="353791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BE546C6-5ED9-7384-56C7-D078B11E476A}"/>
              </a:ext>
            </a:extLst>
          </p:cNvPr>
          <p:cNvSpPr/>
          <p:nvPr/>
        </p:nvSpPr>
        <p:spPr>
          <a:xfrm>
            <a:off x="7233523" y="338551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BAD453D-B158-11D8-729A-0233AF93819B}"/>
              </a:ext>
            </a:extLst>
          </p:cNvPr>
          <p:cNvSpPr/>
          <p:nvPr/>
        </p:nvSpPr>
        <p:spPr>
          <a:xfrm>
            <a:off x="4021455" y="323311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launch_shoreside.sh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25414ED-4CD8-AC16-6E71-AA1273DDC760}"/>
              </a:ext>
            </a:extLst>
          </p:cNvPr>
          <p:cNvSpPr/>
          <p:nvPr/>
        </p:nvSpPr>
        <p:spPr>
          <a:xfrm>
            <a:off x="7081123" y="3233111"/>
            <a:ext cx="2377858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launch_vehicle.sh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794DB2-543A-76B4-E439-BD8ABF7C7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418" y="701888"/>
            <a:ext cx="1513563" cy="10686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0E9A30-53F0-BA3B-02EC-A79DD4AA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507"/>
          <a:stretch/>
        </p:blipFill>
        <p:spPr>
          <a:xfrm>
            <a:off x="5941511" y="701887"/>
            <a:ext cx="915605" cy="1068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094983-0116-073E-E505-08AA8EFC0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898" y="584844"/>
            <a:ext cx="483292" cy="5338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D6E38C-0EDA-CA0C-DF7D-540B17901DDB}"/>
              </a:ext>
            </a:extLst>
          </p:cNvPr>
          <p:cNvSpPr/>
          <p:nvPr/>
        </p:nvSpPr>
        <p:spPr>
          <a:xfrm>
            <a:off x="6663847" y="851770"/>
            <a:ext cx="193269" cy="70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58986-49EC-51CF-49D8-6249E21E5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116" y="317918"/>
            <a:ext cx="483292" cy="533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054189-6DBD-FB14-EF67-373036475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580" y="861090"/>
            <a:ext cx="483292" cy="5338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3BE775-8D16-0FA0-F932-85FF39F6F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898" y="1128016"/>
            <a:ext cx="483292" cy="53385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42941C6-2602-829D-FE56-C7C773E8A4A0}"/>
              </a:ext>
            </a:extLst>
          </p:cNvPr>
          <p:cNvSpPr/>
          <p:nvPr/>
        </p:nvSpPr>
        <p:spPr>
          <a:xfrm>
            <a:off x="5920577" y="2154477"/>
            <a:ext cx="1846005" cy="391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launch.sh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EF5B0D-316F-F983-D610-E652A7FB2A62}"/>
              </a:ext>
            </a:extLst>
          </p:cNvPr>
          <p:cNvCxnSpPr>
            <a:stCxn id="11" idx="2"/>
            <a:endCxn id="5" idx="0"/>
          </p:cNvCxnSpPr>
          <p:nvPr/>
        </p:nvCxnSpPr>
        <p:spPr>
          <a:xfrm flipH="1">
            <a:off x="5210384" y="2546255"/>
            <a:ext cx="1633196" cy="686856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7B29BFB-B2EA-7AE6-B000-14090AB7FAB9}"/>
              </a:ext>
            </a:extLst>
          </p:cNvPr>
          <p:cNvCxnSpPr>
            <a:cxnSpLocks/>
            <a:stCxn id="11" idx="2"/>
            <a:endCxn id="6" idx="0"/>
          </p:cNvCxnSpPr>
          <p:nvPr/>
        </p:nvCxnSpPr>
        <p:spPr>
          <a:xfrm>
            <a:off x="6843580" y="2546255"/>
            <a:ext cx="1426472" cy="686856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698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79</Words>
  <Application>Microsoft Macintosh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Richard Benjamin</dc:creator>
  <cp:lastModifiedBy>Michael Richard Benjamin</cp:lastModifiedBy>
  <cp:revision>1</cp:revision>
  <dcterms:created xsi:type="dcterms:W3CDTF">2024-12-24T03:22:09Z</dcterms:created>
  <dcterms:modified xsi:type="dcterms:W3CDTF">2024-12-24T03:39:52Z</dcterms:modified>
</cp:coreProperties>
</file>