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16F7-B77F-1A4D-B40C-E113F15D44AA}" type="datetimeFigureOut">
              <a:rPr lang="en-US" smtClean="0"/>
              <a:t>12/27/14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456A-B251-4547-9EBE-F40114B28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16F7-B77F-1A4D-B40C-E113F15D44AA}" type="datetimeFigureOut">
              <a:rPr lang="en-US" smtClean="0"/>
              <a:t>12/27/14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456A-B251-4547-9EBE-F40114B28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16F7-B77F-1A4D-B40C-E113F15D44AA}" type="datetimeFigureOut">
              <a:rPr lang="en-US" smtClean="0"/>
              <a:t>12/27/14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456A-B251-4547-9EBE-F40114B28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16F7-B77F-1A4D-B40C-E113F15D44AA}" type="datetimeFigureOut">
              <a:rPr lang="en-US" smtClean="0"/>
              <a:t>12/27/14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456A-B251-4547-9EBE-F40114B28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16F7-B77F-1A4D-B40C-E113F15D44AA}" type="datetimeFigureOut">
              <a:rPr lang="en-US" smtClean="0"/>
              <a:t>12/27/14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456A-B251-4547-9EBE-F40114B28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16F7-B77F-1A4D-B40C-E113F15D44AA}" type="datetimeFigureOut">
              <a:rPr lang="en-US" smtClean="0"/>
              <a:t>12/27/14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456A-B251-4547-9EBE-F40114B28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16F7-B77F-1A4D-B40C-E113F15D44AA}" type="datetimeFigureOut">
              <a:rPr lang="en-US" smtClean="0"/>
              <a:t>12/27/14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456A-B251-4547-9EBE-F40114B28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16F7-B77F-1A4D-B40C-E113F15D44AA}" type="datetimeFigureOut">
              <a:rPr lang="en-US" smtClean="0"/>
              <a:t>12/27/14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456A-B251-4547-9EBE-F40114B28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16F7-B77F-1A4D-B40C-E113F15D44AA}" type="datetimeFigureOut">
              <a:rPr lang="en-US" smtClean="0"/>
              <a:t>12/27/14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456A-B251-4547-9EBE-F40114B28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16F7-B77F-1A4D-B40C-E113F15D44AA}" type="datetimeFigureOut">
              <a:rPr lang="en-US" smtClean="0"/>
              <a:t>12/27/14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456A-B251-4547-9EBE-F40114B28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16F7-B77F-1A4D-B40C-E113F15D44AA}" type="datetimeFigureOut">
              <a:rPr lang="en-US" smtClean="0"/>
              <a:t>12/27/14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456A-B251-4547-9EBE-F40114B28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016F7-B77F-1A4D-B40C-E113F15D44AA}" type="datetimeFigureOut">
              <a:rPr lang="en-US" smtClean="0"/>
              <a:t>12/27/14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C456A-B251-4547-9EBE-F40114B280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4728" y="1471083"/>
            <a:ext cx="1007534" cy="8793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8083" y="1471083"/>
            <a:ext cx="1155700" cy="1104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5965" y="2398184"/>
            <a:ext cx="695325" cy="228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Benjamin</dc:creator>
  <cp:lastModifiedBy>Mike Benjamin</cp:lastModifiedBy>
  <cp:revision>1</cp:revision>
  <dcterms:created xsi:type="dcterms:W3CDTF">2014-12-27T18:57:44Z</dcterms:created>
  <dcterms:modified xsi:type="dcterms:W3CDTF">2014-12-27T19:01:14Z</dcterms:modified>
</cp:coreProperties>
</file>