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89" autoAdjust="0"/>
    <p:restoredTop sz="86401" autoAdjust="0"/>
  </p:normalViewPr>
  <p:slideViewPr>
    <p:cSldViewPr snapToGrid="0" snapToObjects="1">
      <p:cViewPr varScale="1">
        <p:scale>
          <a:sx n="137" d="100"/>
          <a:sy n="137" d="100"/>
        </p:scale>
        <p:origin x="-9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DC7D3-E94E-B942-922F-EEAD96FA0405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F674C-91CE-E947-BBC0-10A2D342B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547D-F9B9-3A47-9879-8967BAAE8C7C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CEA9-8793-2242-8A1B-A412775F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547D-F9B9-3A47-9879-8967BAAE8C7C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CEA9-8793-2242-8A1B-A412775F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547D-F9B9-3A47-9879-8967BAAE8C7C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CEA9-8793-2242-8A1B-A412775F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547D-F9B9-3A47-9879-8967BAAE8C7C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CEA9-8793-2242-8A1B-A412775F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547D-F9B9-3A47-9879-8967BAAE8C7C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CEA9-8793-2242-8A1B-A412775F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547D-F9B9-3A47-9879-8967BAAE8C7C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CEA9-8793-2242-8A1B-A412775F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547D-F9B9-3A47-9879-8967BAAE8C7C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CEA9-8793-2242-8A1B-A412775F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547D-F9B9-3A47-9879-8967BAAE8C7C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CEA9-8793-2242-8A1B-A412775F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547D-F9B9-3A47-9879-8967BAAE8C7C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CEA9-8793-2242-8A1B-A412775F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547D-F9B9-3A47-9879-8967BAAE8C7C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CEA9-8793-2242-8A1B-A412775F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547D-F9B9-3A47-9879-8967BAAE8C7C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5CEA9-8793-2242-8A1B-A412775F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547D-F9B9-3A47-9879-8967BAAE8C7C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5CEA9-8793-2242-8A1B-A412775F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tiff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3465865" y="3875848"/>
            <a:ext cx="2439443" cy="718859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617499" y="5094344"/>
            <a:ext cx="64008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635773" y="5573895"/>
            <a:ext cx="904291" cy="42669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260365" y="4756866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Shoreside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66848" y="5098405"/>
            <a:ext cx="828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Vehicles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58" name="Title 57"/>
          <p:cNvSpPr>
            <a:spLocks noGrp="1"/>
          </p:cNvSpPr>
          <p:nvPr>
            <p:ph type="ctrTitle"/>
          </p:nvPr>
        </p:nvSpPr>
        <p:spPr>
          <a:xfrm>
            <a:off x="343656" y="0"/>
            <a:ext cx="7772400" cy="7557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In-Field</a:t>
            </a:r>
            <a:r>
              <a:rPr lang="en-US" sz="3200" baseline="0" dirty="0" smtClean="0"/>
              <a:t> Topology</a:t>
            </a:r>
            <a:endParaRPr lang="en-US" sz="3200" dirty="0"/>
          </a:p>
        </p:txBody>
      </p:sp>
      <p:pic>
        <p:nvPicPr>
          <p:cNvPr id="67" name="Picture 66" descr="simas_two_pmv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756" y="2472555"/>
            <a:ext cx="1839362" cy="1152014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644487" y="3955311"/>
            <a:ext cx="204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Chalkboard"/>
                <a:cs typeface="Chalkboard"/>
              </a:rPr>
              <a:t>Shoreside</a:t>
            </a:r>
            <a:endParaRPr lang="en-US" sz="1400" dirty="0" smtClean="0">
              <a:latin typeface="Chalkboard"/>
              <a:cs typeface="Chalkboard"/>
            </a:endParaRPr>
          </a:p>
          <a:p>
            <a:pPr algn="ctr"/>
            <a:r>
              <a:rPr lang="en-US" sz="1400" dirty="0" smtClean="0">
                <a:latin typeface="Chalkboard"/>
                <a:cs typeface="Chalkboard"/>
              </a:rPr>
              <a:t>(Command and Control)</a:t>
            </a:r>
          </a:p>
        </p:txBody>
      </p:sp>
      <p:cxnSp>
        <p:nvCxnSpPr>
          <p:cNvPr id="72" name="Straight Connector 71"/>
          <p:cNvCxnSpPr>
            <a:stCxn id="67" idx="2"/>
            <a:endCxn id="45" idx="0"/>
          </p:cNvCxnSpPr>
          <p:nvPr/>
        </p:nvCxnSpPr>
        <p:spPr>
          <a:xfrm rot="16200000" flipH="1">
            <a:off x="4558373" y="3748633"/>
            <a:ext cx="251279" cy="315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327816" y="2760481"/>
            <a:ext cx="731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halkboard"/>
                <a:cs typeface="Chalkboard"/>
              </a:rPr>
              <a:t>User(s</a:t>
            </a:r>
            <a:r>
              <a:rPr lang="en-US" sz="1400" dirty="0" smtClean="0">
                <a:latin typeface="Chalkboard"/>
                <a:cs typeface="Chalkboard"/>
              </a:rPr>
              <a:t>)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8441" y="5627916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halkboard"/>
                <a:cs typeface="Chalkboard"/>
              </a:rPr>
              <a:t>Vehicle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707761" y="5573895"/>
            <a:ext cx="904291" cy="42669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2770429" y="5627916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halkboard"/>
                <a:cs typeface="Chalkboard"/>
              </a:rPr>
              <a:t>Vehicle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781296" y="5568688"/>
            <a:ext cx="904291" cy="42669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3843964" y="5622709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halkboard"/>
                <a:cs typeface="Chalkboard"/>
              </a:rPr>
              <a:t>Vehicle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853284" y="5568688"/>
            <a:ext cx="904291" cy="42669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915952" y="5622709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halkboard"/>
                <a:cs typeface="Chalkboard"/>
              </a:rPr>
              <a:t>Vehicle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950553" y="5561761"/>
            <a:ext cx="904291" cy="42669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6013221" y="5615782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halkboard"/>
                <a:cs typeface="Chalkboard"/>
              </a:rPr>
              <a:t>Vehicle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022541" y="5561761"/>
            <a:ext cx="904291" cy="42669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7085209" y="5615782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halkboard"/>
                <a:cs typeface="Chalkboard"/>
              </a:rPr>
              <a:t>Vehicle</a:t>
            </a:r>
          </a:p>
        </p:txBody>
      </p:sp>
      <p:sp>
        <p:nvSpPr>
          <p:cNvPr id="93" name="Left-Right Arrow 92"/>
          <p:cNvSpPr/>
          <p:nvPr/>
        </p:nvSpPr>
        <p:spPr>
          <a:xfrm>
            <a:off x="5602118" y="2741939"/>
            <a:ext cx="620396" cy="343016"/>
          </a:xfrm>
          <a:prstGeom prst="left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endCxn id="46" idx="0"/>
          </p:cNvCxnSpPr>
          <p:nvPr/>
        </p:nvCxnSpPr>
        <p:spPr>
          <a:xfrm rot="10800000" flipV="1">
            <a:off x="2087920" y="4594707"/>
            <a:ext cx="1674837" cy="979188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81" idx="0"/>
          </p:cNvCxnSpPr>
          <p:nvPr/>
        </p:nvCxnSpPr>
        <p:spPr>
          <a:xfrm rot="10800000" flipV="1">
            <a:off x="3159907" y="4594711"/>
            <a:ext cx="1073536" cy="979184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83" idx="0"/>
          </p:cNvCxnSpPr>
          <p:nvPr/>
        </p:nvCxnSpPr>
        <p:spPr>
          <a:xfrm rot="5400000">
            <a:off x="3926177" y="4901975"/>
            <a:ext cx="973979" cy="359447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85" idx="0"/>
          </p:cNvCxnSpPr>
          <p:nvPr/>
        </p:nvCxnSpPr>
        <p:spPr>
          <a:xfrm rot="16200000" flipH="1">
            <a:off x="4592368" y="4855625"/>
            <a:ext cx="973979" cy="45214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87" idx="0"/>
          </p:cNvCxnSpPr>
          <p:nvPr/>
        </p:nvCxnSpPr>
        <p:spPr>
          <a:xfrm>
            <a:off x="5222001" y="4594709"/>
            <a:ext cx="1180698" cy="96705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89" idx="0"/>
          </p:cNvCxnSpPr>
          <p:nvPr/>
        </p:nvCxnSpPr>
        <p:spPr>
          <a:xfrm>
            <a:off x="5518688" y="4594707"/>
            <a:ext cx="1955999" cy="967054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>
            <a:spLocks noChangeAspect="1"/>
          </p:cNvSpPr>
          <p:nvPr/>
        </p:nvSpPr>
        <p:spPr>
          <a:xfrm>
            <a:off x="899114" y="2964296"/>
            <a:ext cx="1097280" cy="639281"/>
          </a:xfrm>
          <a:prstGeom prst="roundRect">
            <a:avLst>
              <a:gd name="adj" fmla="val 4100"/>
            </a:avLst>
          </a:prstGeom>
          <a:blipFill rotWithShape="1">
            <a:blip r:embed="rId3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>
          <a:xfrm>
            <a:off x="899114" y="3668029"/>
            <a:ext cx="1097280" cy="639281"/>
          </a:xfrm>
          <a:prstGeom prst="roundRect">
            <a:avLst>
              <a:gd name="adj" fmla="val 4100"/>
            </a:avLst>
          </a:prstGeom>
          <a:blipFill rotWithShape="1">
            <a:blip r:embed="rId4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921675" y="2483482"/>
            <a:ext cx="1553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</a:t>
            </a:r>
            <a:r>
              <a:rPr lang="en-US" sz="1200" dirty="0" err="1" smtClean="0"/>
              <a:t>Shoreside</a:t>
            </a:r>
            <a:r>
              <a:rPr lang="en-US" sz="1200" dirty="0" smtClean="0"/>
              <a:t>” could be: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 flipH="1">
            <a:off x="2021473" y="3060169"/>
            <a:ext cx="155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At a </a:t>
            </a:r>
            <a:r>
              <a:rPr lang="en-US" sz="1200" dirty="0" err="1" smtClean="0"/>
              <a:t>shoreside</a:t>
            </a:r>
            <a:r>
              <a:rPr lang="en-US" sz="1200" dirty="0" smtClean="0"/>
              <a:t> lab</a:t>
            </a:r>
          </a:p>
          <a:p>
            <a:r>
              <a:rPr lang="en-US" sz="1200" dirty="0" smtClean="0"/>
              <a:t>MIT Pavilion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flipH="1">
            <a:off x="2014425" y="3729465"/>
            <a:ext cx="155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Instructor’s </a:t>
            </a:r>
          </a:p>
          <a:p>
            <a:r>
              <a:rPr lang="en-US" sz="1200" dirty="0" smtClean="0"/>
              <a:t>computer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/>
          <p:cNvCxnSpPr>
            <a:stCxn id="45" idx="2"/>
            <a:endCxn id="37" idx="0"/>
          </p:cNvCxnSpPr>
          <p:nvPr/>
        </p:nvCxnSpPr>
        <p:spPr>
          <a:xfrm rot="5400000">
            <a:off x="2405410" y="2628334"/>
            <a:ext cx="1447278" cy="3075996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5" idx="2"/>
            <a:endCxn id="46" idx="0"/>
          </p:cNvCxnSpPr>
          <p:nvPr/>
        </p:nvCxnSpPr>
        <p:spPr>
          <a:xfrm rot="5400000">
            <a:off x="2773633" y="2547009"/>
            <a:ext cx="997731" cy="278909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34" idx="0"/>
          </p:cNvCxnSpPr>
          <p:nvPr/>
        </p:nvCxnSpPr>
        <p:spPr>
          <a:xfrm rot="10800000" flipV="1">
            <a:off x="2579871" y="3461234"/>
            <a:ext cx="2084026" cy="977584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45" idx="2"/>
            <a:endCxn id="40" idx="0"/>
          </p:cNvCxnSpPr>
          <p:nvPr/>
        </p:nvCxnSpPr>
        <p:spPr>
          <a:xfrm rot="5400000">
            <a:off x="2757175" y="2978493"/>
            <a:ext cx="1445672" cy="2374073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45" idx="2"/>
            <a:endCxn id="41" idx="0"/>
          </p:cNvCxnSpPr>
          <p:nvPr/>
        </p:nvCxnSpPr>
        <p:spPr>
          <a:xfrm rot="5400000">
            <a:off x="3077479" y="3302009"/>
            <a:ext cx="1448884" cy="1730252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45" idx="2"/>
          </p:cNvCxnSpPr>
          <p:nvPr/>
        </p:nvCxnSpPr>
        <p:spPr>
          <a:xfrm rot="5400000">
            <a:off x="3395883" y="3654285"/>
            <a:ext cx="1482756" cy="1059573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45" idx="2"/>
            <a:endCxn id="53" idx="0"/>
          </p:cNvCxnSpPr>
          <p:nvPr/>
        </p:nvCxnSpPr>
        <p:spPr>
          <a:xfrm rot="5400000">
            <a:off x="3743642" y="3983502"/>
            <a:ext cx="1464214" cy="382596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45" idx="2"/>
            <a:endCxn id="55" idx="0"/>
          </p:cNvCxnSpPr>
          <p:nvPr/>
        </p:nvCxnSpPr>
        <p:spPr>
          <a:xfrm rot="16200000" flipH="1">
            <a:off x="4078797" y="4030943"/>
            <a:ext cx="1465820" cy="28932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45" idx="2"/>
            <a:endCxn id="65" idx="0"/>
          </p:cNvCxnSpPr>
          <p:nvPr/>
        </p:nvCxnSpPr>
        <p:spPr>
          <a:xfrm rot="16200000" flipH="1">
            <a:off x="4400823" y="3708916"/>
            <a:ext cx="1465820" cy="933373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45" idx="2"/>
            <a:endCxn id="68" idx="0"/>
          </p:cNvCxnSpPr>
          <p:nvPr/>
        </p:nvCxnSpPr>
        <p:spPr>
          <a:xfrm rot="16200000" flipH="1">
            <a:off x="4737737" y="3372002"/>
            <a:ext cx="1465820" cy="1607201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45" idx="2"/>
            <a:endCxn id="70" idx="0"/>
          </p:cNvCxnSpPr>
          <p:nvPr/>
        </p:nvCxnSpPr>
        <p:spPr>
          <a:xfrm rot="16200000" flipH="1">
            <a:off x="5072892" y="3036847"/>
            <a:ext cx="1467426" cy="2279117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45" idx="2"/>
            <a:endCxn id="73" idx="0"/>
          </p:cNvCxnSpPr>
          <p:nvPr/>
        </p:nvCxnSpPr>
        <p:spPr>
          <a:xfrm rot="16200000" flipH="1">
            <a:off x="5395019" y="2714721"/>
            <a:ext cx="1469032" cy="2924976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447325" y="2723834"/>
            <a:ext cx="2439443" cy="718859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98959" y="3942330"/>
            <a:ext cx="64008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617234" y="4440424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1115285" y="3595445"/>
            <a:ext cx="1117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halkboard"/>
                <a:cs typeface="Chalkboard"/>
              </a:rPr>
              <a:t>Sim</a:t>
            </a:r>
            <a:r>
              <a:rPr lang="en-US" sz="1400" dirty="0" smtClean="0">
                <a:latin typeface="Chalkboard"/>
                <a:cs typeface="Chalkboard"/>
              </a:rPr>
              <a:t> Control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58" name="Title 57"/>
          <p:cNvSpPr>
            <a:spLocks noGrp="1"/>
          </p:cNvSpPr>
          <p:nvPr>
            <p:ph type="ctrTitle"/>
          </p:nvPr>
        </p:nvSpPr>
        <p:spPr>
          <a:xfrm>
            <a:off x="343656" y="0"/>
            <a:ext cx="7772400" cy="7557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In-Field</a:t>
            </a:r>
            <a:r>
              <a:rPr lang="en-US" sz="3200" baseline="0" dirty="0" smtClean="0"/>
              <a:t> Topology</a:t>
            </a:r>
            <a:endParaRPr lang="en-US" sz="3200" dirty="0"/>
          </a:p>
        </p:txBody>
      </p:sp>
      <p:pic>
        <p:nvPicPr>
          <p:cNvPr id="67" name="Picture 66" descr="simas_two_pmv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0" y="2586119"/>
            <a:ext cx="1839362" cy="1152014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625947" y="2803297"/>
            <a:ext cx="204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halkboard"/>
                <a:cs typeface="Chalkboard"/>
              </a:rPr>
              <a:t>Large N Simulation</a:t>
            </a:r>
          </a:p>
          <a:p>
            <a:pPr algn="ctr"/>
            <a:r>
              <a:rPr lang="en-US" sz="1400" dirty="0" smtClean="0">
                <a:latin typeface="Chalkboard"/>
                <a:cs typeface="Chalkboard"/>
              </a:rPr>
              <a:t>(Command and Control)</a:t>
            </a:r>
          </a:p>
        </p:txBody>
      </p:sp>
      <p:cxnSp>
        <p:nvCxnSpPr>
          <p:cNvPr id="72" name="Straight Connector 71"/>
          <p:cNvCxnSpPr>
            <a:stCxn id="67" idx="1"/>
            <a:endCxn id="45" idx="3"/>
          </p:cNvCxnSpPr>
          <p:nvPr/>
        </p:nvCxnSpPr>
        <p:spPr>
          <a:xfrm rot="10800000">
            <a:off x="5886768" y="3083264"/>
            <a:ext cx="234632" cy="7886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060355" y="2929375"/>
            <a:ext cx="731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halkboard"/>
                <a:cs typeface="Chalkboard"/>
              </a:rPr>
              <a:t>User(s</a:t>
            </a:r>
            <a:r>
              <a:rPr lang="en-US" sz="1400" dirty="0" smtClean="0">
                <a:latin typeface="Chalkboard"/>
                <a:cs typeface="Chalkboard"/>
              </a:rPr>
              <a:t>)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73424" y="4438818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93" name="Left-Right Arrow 92"/>
          <p:cNvSpPr/>
          <p:nvPr/>
        </p:nvSpPr>
        <p:spPr>
          <a:xfrm>
            <a:off x="2844030" y="2911756"/>
            <a:ext cx="620396" cy="343016"/>
          </a:xfrm>
          <a:prstGeom prst="left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291062" y="4440424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347252" y="4438818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62978" y="4442030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019168" y="4440424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330337" y="4889971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86527" y="4888365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004165" y="4889971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60355" y="4888365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676081" y="4891577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732271" y="4889971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636806" y="4457360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692996" y="4455754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310634" y="4457360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366824" y="4455754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82550" y="4458966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038740" y="4457360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349909" y="4906907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406099" y="4905301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023737" y="4906907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079927" y="4905301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695653" y="4908513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751843" y="4906907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588975" y="4458966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645165" y="4457360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262803" y="4458966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318993" y="4457360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934719" y="4460572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990909" y="4458966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339706" y="4908513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395896" y="4906907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013534" y="4908513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069724" y="4906907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685450" y="4910119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741640" y="4908513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331309" y="4911725"/>
            <a:ext cx="521428" cy="293935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387499" y="4910119"/>
            <a:ext cx="465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halkboard"/>
                <a:cs typeface="Chalkboard"/>
              </a:rPr>
              <a:t>CPU</a:t>
            </a:r>
          </a:p>
        </p:txBody>
      </p:sp>
      <p:cxnSp>
        <p:nvCxnSpPr>
          <p:cNvPr id="109" name="Straight Connector 108"/>
          <p:cNvCxnSpPr>
            <a:stCxn id="45" idx="2"/>
            <a:endCxn id="35" idx="0"/>
          </p:cNvCxnSpPr>
          <p:nvPr/>
        </p:nvCxnSpPr>
        <p:spPr>
          <a:xfrm rot="5400000">
            <a:off x="3445702" y="3220684"/>
            <a:ext cx="999337" cy="1443355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45" idx="2"/>
          </p:cNvCxnSpPr>
          <p:nvPr/>
        </p:nvCxnSpPr>
        <p:spPr>
          <a:xfrm rot="5400000">
            <a:off x="3846527" y="3619905"/>
            <a:ext cx="997733" cy="643308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45" idx="2"/>
            <a:endCxn id="47" idx="0"/>
          </p:cNvCxnSpPr>
          <p:nvPr/>
        </p:nvCxnSpPr>
        <p:spPr>
          <a:xfrm rot="5400000">
            <a:off x="4111865" y="3902177"/>
            <a:ext cx="1014667" cy="9569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45" idx="2"/>
            <a:endCxn id="50" idx="0"/>
          </p:cNvCxnSpPr>
          <p:nvPr/>
        </p:nvCxnSpPr>
        <p:spPr>
          <a:xfrm rot="16200000" flipH="1">
            <a:off x="4461870" y="3647870"/>
            <a:ext cx="1014667" cy="604312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45" idx="2"/>
            <a:endCxn id="57" idx="0"/>
          </p:cNvCxnSpPr>
          <p:nvPr/>
        </p:nvCxnSpPr>
        <p:spPr>
          <a:xfrm rot="16200000" flipH="1">
            <a:off x="4750232" y="3359508"/>
            <a:ext cx="1016273" cy="1182642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45" idx="2"/>
            <a:endCxn id="60" idx="0"/>
          </p:cNvCxnSpPr>
          <p:nvPr/>
        </p:nvCxnSpPr>
        <p:spPr>
          <a:xfrm rot="16200000" flipH="1">
            <a:off x="5087146" y="3022594"/>
            <a:ext cx="1016273" cy="185647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45" idx="2"/>
            <a:endCxn id="63" idx="0"/>
          </p:cNvCxnSpPr>
          <p:nvPr/>
        </p:nvCxnSpPr>
        <p:spPr>
          <a:xfrm rot="16200000" flipH="1">
            <a:off x="5422301" y="2687439"/>
            <a:ext cx="1017879" cy="2528386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ounded Rectangle 170"/>
          <p:cNvSpPr/>
          <p:nvPr/>
        </p:nvSpPr>
        <p:spPr>
          <a:xfrm>
            <a:off x="1213556" y="4289778"/>
            <a:ext cx="6786203" cy="1110074"/>
          </a:xfrm>
          <a:prstGeom prst="roundRect">
            <a:avLst>
              <a:gd name="adj" fmla="val 28701"/>
            </a:avLst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1112278" y="3912629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halkboard"/>
                <a:cs typeface="Chalkboard"/>
              </a:rPr>
              <a:t>Sim</a:t>
            </a:r>
            <a:r>
              <a:rPr lang="en-US" sz="1400" dirty="0" smtClean="0">
                <a:latin typeface="Chalkboard"/>
                <a:cs typeface="Chalkboard"/>
              </a:rPr>
              <a:t> Cluster</a:t>
            </a:r>
            <a:endParaRPr lang="en-US" sz="1400" dirty="0">
              <a:latin typeface="Chalkboard"/>
              <a:cs typeface="Chalkboar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1505464" y="4535816"/>
            <a:ext cx="4316119" cy="2015892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223681" y="1153822"/>
            <a:ext cx="4691001" cy="2362234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50457" y="2041878"/>
            <a:ext cx="880577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41576" y="2059640"/>
            <a:ext cx="91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MOOSDB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67981" y="1352231"/>
            <a:ext cx="1397982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67981" y="1369993"/>
            <a:ext cx="139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pMarineViewer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48669" y="1369993"/>
            <a:ext cx="2135185" cy="378825"/>
          </a:xfrm>
          <a:prstGeom prst="roundRect">
            <a:avLst>
              <a:gd name="adj" fmla="val 8333"/>
            </a:avLst>
          </a:prstGeom>
          <a:solidFill>
            <a:srgbClr val="FF6600">
              <a:alpha val="49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24288" y="1387755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halkboard"/>
                <a:cs typeface="Chalkboard"/>
              </a:rPr>
              <a:t>uFldContactRangeSensor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348669" y="3942330"/>
            <a:ext cx="6858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193447" y="2977371"/>
            <a:ext cx="1397982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93447" y="2995133"/>
            <a:ext cx="1315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pMOOSBridge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390" y="1748818"/>
            <a:ext cx="493115" cy="2930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4209550" y="1731056"/>
            <a:ext cx="599698" cy="3108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2"/>
            <a:endCxn id="14" idx="0"/>
          </p:cNvCxnSpPr>
          <p:nvPr/>
        </p:nvCxnSpPr>
        <p:spPr>
          <a:xfrm rot="16200000" flipH="1">
            <a:off x="3613258" y="2698191"/>
            <a:ext cx="556668" cy="16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nip Single Corner Rectangle 23"/>
          <p:cNvSpPr/>
          <p:nvPr/>
        </p:nvSpPr>
        <p:spPr>
          <a:xfrm>
            <a:off x="1748896" y="2078914"/>
            <a:ext cx="1084196" cy="571383"/>
          </a:xfrm>
          <a:prstGeom prst="snip1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50940" y="2095502"/>
            <a:ext cx="108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Simulator</a:t>
            </a:r>
          </a:p>
          <a:p>
            <a:r>
              <a:rPr lang="en-US" sz="1200" dirty="0" smtClean="0">
                <a:latin typeface="Chalkboard"/>
                <a:cs typeface="Chalkboard"/>
              </a:rPr>
              <a:t>Configuration</a:t>
            </a:r>
            <a:endParaRPr lang="en-US" sz="1200" dirty="0">
              <a:latin typeface="Chalkboard"/>
              <a:cs typeface="Chalkboard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1973842" y="1913865"/>
            <a:ext cx="330096" cy="1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3"/>
          </p:cNvCxnSpPr>
          <p:nvPr/>
        </p:nvCxnSpPr>
        <p:spPr>
          <a:xfrm>
            <a:off x="5765963" y="1523882"/>
            <a:ext cx="386397" cy="555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3"/>
          </p:cNvCxnSpPr>
          <p:nvPr/>
        </p:nvCxnSpPr>
        <p:spPr>
          <a:xfrm flipV="1">
            <a:off x="5765963" y="1387755"/>
            <a:ext cx="386397" cy="136127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883055" y="3968968"/>
            <a:ext cx="870304" cy="2"/>
          </a:xfrm>
          <a:prstGeom prst="line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Up-Down Arrow 40"/>
          <p:cNvSpPr/>
          <p:nvPr/>
        </p:nvSpPr>
        <p:spPr>
          <a:xfrm>
            <a:off x="3537380" y="3516065"/>
            <a:ext cx="635683" cy="888054"/>
          </a:xfrm>
          <a:prstGeom prst="upDownArrow">
            <a:avLst>
              <a:gd name="adj1" fmla="val 67091"/>
              <a:gd name="adj2" fmla="val 4335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593512" y="3815094"/>
            <a:ext cx="490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WiFi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17233" y="4421881"/>
            <a:ext cx="4316119" cy="2015892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422391" y="5336588"/>
            <a:ext cx="880577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413510" y="5354350"/>
            <a:ext cx="91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MOOSDB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712702" y="5354350"/>
            <a:ext cx="950164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721583" y="5372112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pHelmIvP</a:t>
            </a:r>
            <a:endParaRPr lang="en-US" sz="1400" dirty="0">
              <a:latin typeface="Chalkboard"/>
              <a:cs typeface="Chalkboard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750941" y="5164937"/>
            <a:ext cx="1142826" cy="378825"/>
            <a:chOff x="1750941" y="5164937"/>
            <a:chExt cx="1142826" cy="378825"/>
          </a:xfrm>
        </p:grpSpPr>
        <p:sp>
          <p:nvSpPr>
            <p:cNvPr id="51" name="Rounded Rectangle 50"/>
            <p:cNvSpPr/>
            <p:nvPr/>
          </p:nvSpPr>
          <p:spPr>
            <a:xfrm>
              <a:off x="1750941" y="5164937"/>
              <a:ext cx="1142826" cy="378825"/>
            </a:xfrm>
            <a:prstGeom prst="roundRect">
              <a:avLst>
                <a:gd name="adj" fmla="val 833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50941" y="5182699"/>
              <a:ext cx="1142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halkboard"/>
                  <a:cs typeface="Chalkboard"/>
                </a:rPr>
                <a:t>OtherApps</a:t>
              </a:r>
              <a:endParaRPr lang="en-US" sz="1400" dirty="0">
                <a:latin typeface="Chalkboard"/>
                <a:cs typeface="Chalkboard"/>
              </a:endParaRP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3165112" y="4537319"/>
            <a:ext cx="1397982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165112" y="4555081"/>
            <a:ext cx="1315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pMOOSBridge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55" name="Straight Connector 54"/>
          <p:cNvCxnSpPr>
            <a:stCxn id="48" idx="1"/>
          </p:cNvCxnSpPr>
          <p:nvPr/>
        </p:nvCxnSpPr>
        <p:spPr>
          <a:xfrm rot="10800000">
            <a:off x="2893768" y="5336589"/>
            <a:ext cx="519743" cy="17165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4302972" y="5526000"/>
            <a:ext cx="409730" cy="15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0"/>
            <a:endCxn id="53" idx="2"/>
          </p:cNvCxnSpPr>
          <p:nvPr/>
        </p:nvCxnSpPr>
        <p:spPr>
          <a:xfrm rot="5400000" flipH="1" flipV="1">
            <a:off x="3653169" y="5125655"/>
            <a:ext cx="420444" cy="142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6152360" y="2650297"/>
            <a:ext cx="1858215" cy="848005"/>
          </a:xfrm>
          <a:prstGeom prst="roundRect">
            <a:avLst>
              <a:gd name="adj" fmla="val 4100"/>
            </a:avLst>
          </a:prstGeom>
          <a:blipFill rotWithShape="1">
            <a:blip r:embed="rId2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6152360" y="4395238"/>
            <a:ext cx="1858215" cy="848005"/>
          </a:xfrm>
          <a:prstGeom prst="roundRect">
            <a:avLst>
              <a:gd name="adj" fmla="val 4100"/>
            </a:avLst>
          </a:prstGeom>
          <a:blipFill rotWithShape="1">
            <a:blip r:embed="rId3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509429" y="3942889"/>
            <a:ext cx="1539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CRS_RANGE_REPORT</a:t>
            </a:r>
            <a:endParaRPr lang="en-US" sz="1100" dirty="0">
              <a:latin typeface="Courier"/>
              <a:cs typeface="Courier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4045209" y="3968968"/>
            <a:ext cx="870304" cy="2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45332" y="3516064"/>
            <a:ext cx="1623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CRS_RANGE_REQUEST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47024" y="3684781"/>
            <a:ext cx="11158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NODE_REPORT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149125" y="3604852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Shoreside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62908" y="3946391"/>
            <a:ext cx="828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Vehicles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136116" y="5961156"/>
            <a:ext cx="1446431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53879" y="5970037"/>
            <a:ext cx="1400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pNodeReporter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61" name="Straight Connector 60"/>
          <p:cNvCxnSpPr>
            <a:stCxn id="47" idx="2"/>
            <a:endCxn id="59" idx="0"/>
          </p:cNvCxnSpPr>
          <p:nvPr/>
        </p:nvCxnSpPr>
        <p:spPr>
          <a:xfrm rot="5400000">
            <a:off x="3738135" y="5836610"/>
            <a:ext cx="245743" cy="33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57"/>
          <p:cNvSpPr>
            <a:spLocks noGrp="1"/>
          </p:cNvSpPr>
          <p:nvPr>
            <p:ph type="ctrTitle"/>
          </p:nvPr>
        </p:nvSpPr>
        <p:spPr>
          <a:xfrm>
            <a:off x="343656" y="0"/>
            <a:ext cx="7772400" cy="7557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In-Field</a:t>
            </a:r>
            <a:r>
              <a:rPr lang="en-US" sz="3200" baseline="0" dirty="0" smtClean="0"/>
              <a:t> Topology</a:t>
            </a:r>
            <a:endParaRPr lang="en-US" sz="32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4591429" y="2420703"/>
            <a:ext cx="1142826" cy="378825"/>
            <a:chOff x="1750941" y="5164937"/>
            <a:chExt cx="1142826" cy="378825"/>
          </a:xfrm>
        </p:grpSpPr>
        <p:sp>
          <p:nvSpPr>
            <p:cNvPr id="64" name="Rounded Rectangle 63"/>
            <p:cNvSpPr/>
            <p:nvPr/>
          </p:nvSpPr>
          <p:spPr>
            <a:xfrm>
              <a:off x="1750941" y="5164937"/>
              <a:ext cx="1142826" cy="378825"/>
            </a:xfrm>
            <a:prstGeom prst="roundRect">
              <a:avLst>
                <a:gd name="adj" fmla="val 833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50941" y="5182699"/>
              <a:ext cx="1142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halkboard"/>
                  <a:cs typeface="Chalkboard"/>
                </a:rPr>
                <a:t>OtherApps</a:t>
              </a:r>
              <a:endParaRPr lang="en-US" sz="1400" dirty="0">
                <a:latin typeface="Chalkboard"/>
                <a:cs typeface="Chalkboard"/>
              </a:endParaRPr>
            </a:p>
          </p:txBody>
        </p:sp>
      </p:grpSp>
      <p:cxnSp>
        <p:nvCxnSpPr>
          <p:cNvPr id="66" name="Straight Connector 65"/>
          <p:cNvCxnSpPr>
            <a:stCxn id="64" idx="1"/>
          </p:cNvCxnSpPr>
          <p:nvPr/>
        </p:nvCxnSpPr>
        <p:spPr>
          <a:xfrm rot="10800000">
            <a:off x="4084253" y="2420704"/>
            <a:ext cx="507176" cy="1894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simas_two_pmv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360" y="1122871"/>
            <a:ext cx="1839362" cy="1152014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6152360" y="5354350"/>
            <a:ext cx="1858215" cy="848005"/>
          </a:xfrm>
          <a:prstGeom prst="roundRect">
            <a:avLst>
              <a:gd name="adj" fmla="val 4100"/>
            </a:avLst>
          </a:prstGeom>
          <a:blipFill rotWithShape="1">
            <a:blip r:embed="rId5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97</Words>
  <Application>Microsoft Macintosh PowerPoint</Application>
  <PresentationFormat>On-screen Show (4:3)</PresentationFormat>
  <Paragraphs>61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In-Field Topology</vt:lpstr>
      <vt:lpstr>In-Field Topology</vt:lpstr>
      <vt:lpstr>In-Field Topology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Benjamin</dc:creator>
  <cp:lastModifiedBy>Michael Benjamin</cp:lastModifiedBy>
  <cp:revision>19</cp:revision>
  <dcterms:created xsi:type="dcterms:W3CDTF">2012-05-03T16:59:05Z</dcterms:created>
  <dcterms:modified xsi:type="dcterms:W3CDTF">2012-05-03T16:59:36Z</dcterms:modified>
</cp:coreProperties>
</file>