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9602-149A-374E-B4E0-5F0B10B52532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7E35-D46F-DE44-88F5-577846B9E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48" y="496746"/>
            <a:ext cx="7552162" cy="5788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1468" y="2673023"/>
            <a:ext cx="70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-</a:t>
            </a:r>
            <a:r>
              <a:rPr lang="en-US" sz="1400" smtClean="0">
                <a:solidFill>
                  <a:srgbClr val="FFFF00"/>
                </a:solidFill>
              </a:rPr>
              <a:t>50,-40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3372" y="1454783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100,20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1630" y="1563983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180,20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5390" y="3467903"/>
            <a:ext cx="830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180,-100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6428" y="4953983"/>
            <a:ext cx="794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-50,-200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Benjamin</dc:creator>
  <cp:lastModifiedBy>Michael Benjamin</cp:lastModifiedBy>
  <cp:revision>2</cp:revision>
  <dcterms:created xsi:type="dcterms:W3CDTF">2012-05-03T22:07:17Z</dcterms:created>
  <dcterms:modified xsi:type="dcterms:W3CDTF">2012-05-03T22:07:45Z</dcterms:modified>
</cp:coreProperties>
</file>