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9FDDD-52EB-D54B-A2B6-D32481E861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13A11-B471-0049-8739-8137CABC58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5"/>
            <a:ext cx="7772400" cy="18050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Hazard Search Competition</a:t>
            </a:r>
            <a:br>
              <a:rPr lang="en-US" sz="3200" dirty="0" smtClean="0"/>
            </a:br>
            <a:r>
              <a:rPr lang="en-US" sz="3200" dirty="0" smtClean="0"/>
              <a:t>Spring 2015</a:t>
            </a:r>
            <a:br>
              <a:rPr lang="en-US" sz="3200" dirty="0" smtClean="0"/>
            </a:br>
            <a:r>
              <a:rPr lang="en-US" sz="3200" dirty="0" smtClean="0"/>
              <a:t>MIT 2.680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4515" y="2549674"/>
            <a:ext cx="800732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We would like to run </a:t>
            </a:r>
            <a:r>
              <a:rPr lang="en-US" dirty="0" err="1" smtClean="0"/>
              <a:t>TimeWarp</a:t>
            </a:r>
            <a:r>
              <a:rPr lang="en-US" dirty="0" smtClean="0"/>
              <a:t> = 20. We will go slower if your machines need need to run slower. Let us know.</a:t>
            </a:r>
          </a:p>
          <a:p>
            <a:pPr marL="119063" indent="-119063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To launch your missions: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6133" y="3854357"/>
            <a:ext cx="3632324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$ ./</a:t>
            </a:r>
            <a:r>
              <a:rPr lang="en-US" sz="1600" dirty="0" err="1" smtClean="0">
                <a:latin typeface="Courier"/>
                <a:cs typeface="Courier"/>
              </a:rPr>
              <a:t>launch_vehicle.sh</a:t>
            </a:r>
            <a:r>
              <a:rPr lang="en-US" sz="1600" dirty="0" smtClean="0">
                <a:latin typeface="Courier"/>
                <a:cs typeface="Courier"/>
              </a:rPr>
              <a:t> 20</a:t>
            </a:r>
          </a:p>
          <a:p>
            <a:r>
              <a:rPr lang="en-US" sz="1600" dirty="0" smtClean="0">
                <a:latin typeface="Courier"/>
                <a:cs typeface="Courier"/>
              </a:rPr>
              <a:t>--shore=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1.2.3.4</a:t>
            </a:r>
            <a:r>
              <a:rPr lang="en-US" sz="1600" dirty="0" smtClean="0">
                <a:latin typeface="Courier"/>
                <a:cs typeface="Courier"/>
              </a:rPr>
              <a:t> --vname=</a:t>
            </a:r>
            <a:r>
              <a:rPr lang="en-US" sz="1600" dirty="0" err="1" smtClean="0">
                <a:latin typeface="Courier"/>
                <a:cs typeface="Courier"/>
              </a:rPr>
              <a:t>jake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--</a:t>
            </a:r>
            <a:r>
              <a:rPr lang="en-US" sz="1600" dirty="0" err="1" smtClean="0">
                <a:latin typeface="Courier"/>
                <a:cs typeface="Courier"/>
              </a:rPr>
              <a:t>mport</a:t>
            </a:r>
            <a:r>
              <a:rPr lang="en-US" sz="1600" dirty="0" smtClean="0">
                <a:latin typeface="Courier"/>
                <a:cs typeface="Courier"/>
              </a:rPr>
              <a:t>=9000    --</a:t>
            </a:r>
            <a:r>
              <a:rPr lang="en-US" sz="1600" dirty="0" err="1" smtClean="0">
                <a:latin typeface="Courier"/>
                <a:cs typeface="Courier"/>
              </a:rPr>
              <a:t>lport</a:t>
            </a:r>
            <a:r>
              <a:rPr lang="en-US" sz="1600" dirty="0" smtClean="0">
                <a:latin typeface="Courier"/>
                <a:cs typeface="Courier"/>
              </a:rPr>
              <a:t>=9200</a:t>
            </a:r>
          </a:p>
          <a:p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6133" y="5300206"/>
            <a:ext cx="3878586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"/>
                <a:cs typeface="Courier"/>
              </a:rPr>
              <a:t>$ ./</a:t>
            </a:r>
            <a:r>
              <a:rPr lang="en-US" sz="1600" dirty="0" err="1" smtClean="0">
                <a:latin typeface="Courier"/>
                <a:cs typeface="Courier"/>
              </a:rPr>
              <a:t>launch_vehicle.sh</a:t>
            </a:r>
            <a:r>
              <a:rPr lang="en-US" sz="1600" dirty="0" smtClean="0">
                <a:latin typeface="Courier"/>
                <a:cs typeface="Courier"/>
              </a:rPr>
              <a:t> 20</a:t>
            </a:r>
          </a:p>
          <a:p>
            <a:r>
              <a:rPr lang="en-US" sz="1600" dirty="0" smtClean="0">
                <a:latin typeface="Courier"/>
                <a:cs typeface="Courier"/>
              </a:rPr>
              <a:t>--shore=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1.2.3.4</a:t>
            </a:r>
            <a:r>
              <a:rPr lang="en-US" sz="1600" dirty="0" smtClean="0">
                <a:latin typeface="Courier"/>
                <a:cs typeface="Courier"/>
              </a:rPr>
              <a:t> --vname=</a:t>
            </a:r>
            <a:r>
              <a:rPr lang="en-US" sz="1600" dirty="0" err="1" smtClean="0">
                <a:latin typeface="Courier"/>
                <a:cs typeface="Courier"/>
              </a:rPr>
              <a:t>kasper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--</a:t>
            </a:r>
            <a:r>
              <a:rPr lang="en-US" sz="1600" dirty="0" err="1" smtClean="0">
                <a:latin typeface="Courier"/>
                <a:cs typeface="Courier"/>
              </a:rPr>
              <a:t>mport</a:t>
            </a:r>
            <a:r>
              <a:rPr lang="en-US" sz="1600" dirty="0" smtClean="0">
                <a:latin typeface="Courier"/>
                <a:cs typeface="Courier"/>
              </a:rPr>
              <a:t>=9001    --</a:t>
            </a:r>
            <a:r>
              <a:rPr lang="en-US" sz="1600" dirty="0" err="1" smtClean="0">
                <a:latin typeface="Courier"/>
                <a:cs typeface="Courier"/>
              </a:rPr>
              <a:t>lport</a:t>
            </a:r>
            <a:r>
              <a:rPr lang="en-US" sz="1600" dirty="0" smtClean="0">
                <a:latin typeface="Courier"/>
                <a:cs typeface="Courier"/>
              </a:rPr>
              <a:t>=9001</a:t>
            </a:r>
          </a:p>
          <a:p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3773" y="3715226"/>
            <a:ext cx="26780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IP Address 1.2.3.4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w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ill be given at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un time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67" y="47618"/>
            <a:ext cx="7772400" cy="629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Scenario 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8133" y="811060"/>
            <a:ext cx="51219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Object </a:t>
            </a:r>
            <a:r>
              <a:rPr lang="en-US" sz="1600" dirty="0" err="1" smtClean="0"/>
              <a:t>laydown</a:t>
            </a:r>
            <a:r>
              <a:rPr lang="en-US" sz="1600" dirty="0" smtClean="0"/>
              <a:t>: </a:t>
            </a:r>
            <a:r>
              <a:rPr lang="en-US" sz="1600" dirty="0" err="1" smtClean="0">
                <a:solidFill>
                  <a:srgbClr val="0000FF"/>
                </a:solidFill>
              </a:rPr>
              <a:t>hazards.txt</a:t>
            </a:r>
            <a:r>
              <a:rPr lang="en-US" sz="1600" dirty="0" smtClean="0">
                <a:solidFill>
                  <a:srgbClr val="0000FF"/>
                </a:solidFill>
              </a:rPr>
              <a:t> (exactly the baseline mission)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False Alarm: </a:t>
            </a:r>
            <a:r>
              <a:rPr lang="en-US" sz="1600" dirty="0" smtClean="0">
                <a:solidFill>
                  <a:srgbClr val="0000FF"/>
                </a:solidFill>
              </a:rPr>
              <a:t>150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Missed Detection: </a:t>
            </a:r>
            <a:r>
              <a:rPr lang="en-US" sz="1600" dirty="0" smtClean="0">
                <a:solidFill>
                  <a:srgbClr val="0000FF"/>
                </a:solidFill>
              </a:rPr>
              <a:t>25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Max Time: </a:t>
            </a:r>
            <a:r>
              <a:rPr lang="en-US" sz="1600" dirty="0" smtClean="0">
                <a:solidFill>
                  <a:srgbClr val="0000FF"/>
                </a:solidFill>
              </a:rPr>
              <a:t>7200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Time Over: </a:t>
            </a:r>
            <a:r>
              <a:rPr lang="en-US" sz="1600" dirty="0" smtClean="0">
                <a:solidFill>
                  <a:srgbClr val="0000FF"/>
                </a:solidFill>
              </a:rPr>
              <a:t>300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each second over: </a:t>
            </a:r>
            <a:r>
              <a:rPr lang="en-US" sz="1600" dirty="0" smtClean="0">
                <a:solidFill>
                  <a:srgbClr val="0000FF"/>
                </a:solidFill>
              </a:rPr>
              <a:t>0.25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57" y="2518121"/>
            <a:ext cx="6952379" cy="42044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67" y="47618"/>
            <a:ext cx="7772400" cy="629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Scenario B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8133" y="811060"/>
            <a:ext cx="72250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Object </a:t>
            </a:r>
            <a:r>
              <a:rPr lang="en-US" sz="1600" dirty="0" err="1" smtClean="0"/>
              <a:t>laydown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rgbClr val="0000FF"/>
                </a:solidFill>
              </a:rPr>
              <a:t>hazards_01B.txt (similar to hazards_01.txt in the baseline mission)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False Alarm: </a:t>
            </a:r>
            <a:r>
              <a:rPr lang="en-US" sz="1600" dirty="0">
                <a:solidFill>
                  <a:srgbClr val="0000FF"/>
                </a:solidFill>
              </a:rPr>
              <a:t>2</a:t>
            </a:r>
            <a:r>
              <a:rPr lang="en-US" sz="1600" dirty="0" smtClean="0">
                <a:solidFill>
                  <a:srgbClr val="0000FF"/>
                </a:solidFill>
              </a:rPr>
              <a:t>50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Missed Detection: </a:t>
            </a:r>
            <a:r>
              <a:rPr lang="en-US" sz="1600" dirty="0">
                <a:solidFill>
                  <a:srgbClr val="0000FF"/>
                </a:solidFill>
              </a:rPr>
              <a:t>1</a:t>
            </a:r>
            <a:r>
              <a:rPr lang="en-US" sz="1600" dirty="0" smtClean="0">
                <a:solidFill>
                  <a:srgbClr val="0000FF"/>
                </a:solidFill>
              </a:rPr>
              <a:t>5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Max Time: </a:t>
            </a:r>
            <a:r>
              <a:rPr lang="en-US" sz="1600" dirty="0" smtClean="0">
                <a:solidFill>
                  <a:srgbClr val="0000FF"/>
                </a:solidFill>
              </a:rPr>
              <a:t>6</a:t>
            </a:r>
            <a:r>
              <a:rPr lang="en-US" sz="1600" dirty="0">
                <a:solidFill>
                  <a:srgbClr val="0000FF"/>
                </a:solidFill>
              </a:rPr>
              <a:t>0</a:t>
            </a:r>
            <a:r>
              <a:rPr lang="en-US" sz="1600" dirty="0" smtClean="0">
                <a:solidFill>
                  <a:srgbClr val="0000FF"/>
                </a:solidFill>
              </a:rPr>
              <a:t>00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Time Over: </a:t>
            </a:r>
            <a:r>
              <a:rPr lang="en-US" sz="1600" dirty="0" smtClean="0">
                <a:solidFill>
                  <a:srgbClr val="0000FF"/>
                </a:solidFill>
              </a:rPr>
              <a:t>300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each second over: </a:t>
            </a:r>
            <a:r>
              <a:rPr lang="en-US" sz="1600" dirty="0" smtClean="0">
                <a:solidFill>
                  <a:srgbClr val="0000FF"/>
                </a:solidFill>
              </a:rPr>
              <a:t>0.25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21" y="2441200"/>
            <a:ext cx="7017619" cy="42446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67" y="47618"/>
            <a:ext cx="7772400" cy="629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Scenario C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8133" y="811060"/>
            <a:ext cx="72250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Object </a:t>
            </a:r>
            <a:r>
              <a:rPr lang="en-US" sz="1600" dirty="0" err="1" smtClean="0"/>
              <a:t>laydown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rgbClr val="0000FF"/>
                </a:solidFill>
              </a:rPr>
              <a:t>hazards_02B.txt (similar to hazards_02.txt in the baseline mission)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False Alarm: </a:t>
            </a:r>
            <a:r>
              <a:rPr lang="en-US" sz="1600" dirty="0" smtClean="0">
                <a:solidFill>
                  <a:srgbClr val="0000FF"/>
                </a:solidFill>
              </a:rPr>
              <a:t>100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Missed Detection: </a:t>
            </a:r>
            <a:r>
              <a:rPr lang="en-US" sz="1600" dirty="0" smtClean="0">
                <a:solidFill>
                  <a:srgbClr val="0000FF"/>
                </a:solidFill>
              </a:rPr>
              <a:t>45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Max Time: </a:t>
            </a:r>
            <a:r>
              <a:rPr lang="en-US" sz="1600" dirty="0">
                <a:solidFill>
                  <a:srgbClr val="0000FF"/>
                </a:solidFill>
              </a:rPr>
              <a:t>5</a:t>
            </a:r>
            <a:r>
              <a:rPr lang="en-US" sz="1600" dirty="0" smtClean="0">
                <a:solidFill>
                  <a:srgbClr val="0000FF"/>
                </a:solidFill>
              </a:rPr>
              <a:t>000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Time Over: </a:t>
            </a:r>
            <a:r>
              <a:rPr lang="en-US" sz="1600" dirty="0" smtClean="0">
                <a:solidFill>
                  <a:srgbClr val="0000FF"/>
                </a:solidFill>
              </a:rPr>
              <a:t>300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Penalty each second over: </a:t>
            </a:r>
            <a:r>
              <a:rPr lang="en-US" sz="1600" dirty="0" smtClean="0">
                <a:solidFill>
                  <a:srgbClr val="0000FF"/>
                </a:solidFill>
              </a:rPr>
              <a:t>0.25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58" y="2484400"/>
            <a:ext cx="7039003" cy="41500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67" y="47618"/>
            <a:ext cx="7772400" cy="629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Scores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03337" y="1397000"/>
          <a:ext cx="7107956" cy="37590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6989"/>
                <a:gridCol w="1776989"/>
                <a:gridCol w="1776989"/>
                <a:gridCol w="1776989"/>
              </a:tblGrid>
              <a:tr h="626505">
                <a:tc>
                  <a:txBody>
                    <a:bodyPr/>
                    <a:lstStyle/>
                    <a:p>
                      <a:r>
                        <a:rPr lang="en-US" dirty="0" smtClean="0"/>
                        <a:t>Team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C</a:t>
                      </a:r>
                      <a:endParaRPr lang="en-US" dirty="0"/>
                    </a:p>
                  </a:txBody>
                  <a:tcPr/>
                </a:tc>
              </a:tr>
              <a:tr h="6265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65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65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65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65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252</Words>
  <Application>Microsoft Macintosh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Hazard Search Competition Spring 2015 MIT 2.680</vt:lpstr>
      <vt:lpstr>Scenario A </vt:lpstr>
      <vt:lpstr>Scenario B </vt:lpstr>
      <vt:lpstr>Scenario C </vt:lpstr>
      <vt:lpstr>Scores 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Search Competition Spring 2016 MIT 2.680</dc:title>
  <dc:creator>Mike Benjamin</dc:creator>
  <cp:lastModifiedBy>Mike Benjamin</cp:lastModifiedBy>
  <cp:revision>4</cp:revision>
  <cp:lastPrinted>2015-04-13T12:32:38Z</cp:lastPrinted>
  <dcterms:created xsi:type="dcterms:W3CDTF">2015-04-13T12:08:36Z</dcterms:created>
  <dcterms:modified xsi:type="dcterms:W3CDTF">2015-04-13T12:38:17Z</dcterms:modified>
</cp:coreProperties>
</file>