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62" r:id="rId3"/>
    <p:sldId id="264" r:id="rId4"/>
    <p:sldId id="259" r:id="rId5"/>
    <p:sldId id="260" r:id="rId6"/>
    <p:sldId id="261" r:id="rId7"/>
    <p:sldId id="267" r:id="rId8"/>
    <p:sldId id="265" r:id="rId9"/>
    <p:sldId id="266" r:id="rId10"/>
    <p:sldId id="26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1D3F1-C974-B64D-9921-12215C7E53C7}" type="datetimeFigureOut">
              <a:t>6/24/22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EFB15-AA70-F346-A81E-BC17645234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9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5770-F654-D64C-A14A-FD049246DB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5770-F654-D64C-A14A-FD049246DB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3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5770-F654-D64C-A14A-FD049246DB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5770-F654-D64C-A14A-FD049246DB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5770-F654-D64C-A14A-FD049246DB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7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5770-F654-D64C-A14A-FD049246DB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8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D57D-393C-6044-893F-B22127430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67231-C12D-D049-B9D1-3EEAB170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14D2-4DCB-5B48-A8CA-D5C46AB2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F792-A927-B241-93FA-3D83CA8B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4B6FA-7DED-D340-9C9C-70B40905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85BB-D096-E643-B0B1-61F84350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944C6-9EF2-244E-B2E4-1EBCFEFCE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B3005-9A90-8649-BDD9-4E72A83C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C685A-CF31-614A-8E52-41339A87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94DA-9AAB-1545-A896-D795D391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C243A-1887-8549-9CBA-D94D278C7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4BC3C-31FE-5641-BB79-86818CD19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4254-2DFC-204B-AD7B-B73DC56D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849AE-C1B5-6F4C-989C-CF066A72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5BF7-3CC8-0241-A353-FDD9AC68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6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FDA6-49CB-BA47-8121-1BDADC16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2F1E8-04EE-6049-A0F4-477B4E76D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A1A92-68DA-8E4C-95FF-6E690236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27F6E-9CC2-C340-A62E-B6D3F632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7D943-4F1F-C64F-94FC-E9E8E562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5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3CC9-4466-F943-A38B-DA2688D4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E276C-3D8B-6541-A73C-B9127BFE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2B2BA-3E4E-5C46-B20C-EDD9FBCD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2800-0472-0E4D-8619-E2FC5A23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F7BE-74A0-FF48-8D91-F0946B4F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8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E080-E4D5-8148-AED6-6E0821EF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717A-34AE-8343-87E2-C0D707129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F5C4E-C1F3-5C40-BBA8-F61C61015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D97AF-1676-9D45-975B-25E240C8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8E4CD-EEC6-3544-8A73-1E12A152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633BA-DE32-1249-A0E9-AAE55D55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04C5-86FC-7247-AD2F-CB0D8140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5FBEC-67FC-6D4B-B614-EB10705DE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713E2-5BC9-EF4D-9E7C-F55A3610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CA262-811C-0049-B69A-C5F28C403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D48D5-1AE7-E443-8785-081FF92FD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7651E8-BA17-714B-AFF3-E95E2DFA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DD401-91A4-6240-AD1D-A5E14223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CC552-13F6-9F46-9C80-8BD81C2F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41EF-C378-164D-BE55-38326321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B4864-47D1-8842-A78D-D4C1794C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02FE7-D0E8-1E45-96E6-68FBC049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E8F41-A695-C84A-8BF3-4DD2286C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9CA91-D8EC-5D49-969B-2BBCEA76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1600A-D5A7-8F40-ABCD-6999E2A8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C6F5F-0745-E441-8620-AC9A3A01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9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55B2-73FB-E544-BA24-F32D5E35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166C-C8A5-984A-B088-0EBBF100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11A8A-4589-1746-8B48-2B950BC4F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096BD-82CD-094E-A203-99EDE775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59933-AB55-C249-8CC0-24A24B0A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83ABD-14F3-FE45-91ED-CB7AE12E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7C71-FD8E-DA4E-B18D-DD85CFF5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01530-A3F6-644E-A52F-52506742A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DF05A-9239-7B40-A559-EE4E4320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4454-49B3-174A-B0BD-7B0AB1A8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15A3-AD85-1645-8A6C-15E8FFC1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490DD-AFA2-F34F-897F-DF28A827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B8B4A-E462-CF47-91A4-D01B0849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F4544-5580-F540-ACB5-BCC78FDB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AD55-6E35-3E41-BA83-9EFE065AE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9984-4335-2F4C-AA6D-64558090F5A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76C0-AD79-0B43-BA24-6D2B427DF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26056-AA1A-1344-BDC9-61A0EDCD2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B95A-9527-B64B-BDC0-9E78ED19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713CC-95D6-1D49-81DC-3D5D281B70A0}"/>
              </a:ext>
            </a:extLst>
          </p:cNvPr>
          <p:cNvSpPr/>
          <p:nvPr/>
        </p:nvSpPr>
        <p:spPr>
          <a:xfrm>
            <a:off x="881602" y="1003867"/>
            <a:ext cx="7713758" cy="3198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B99DA-3947-B941-B021-37A8F2B30472}"/>
              </a:ext>
            </a:extLst>
          </p:cNvPr>
          <p:cNvSpPr txBox="1"/>
          <p:nvPr/>
        </p:nvSpPr>
        <p:spPr>
          <a:xfrm>
            <a:off x="1029260" y="1003868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Host Computer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7F9ECD-E303-754F-B3EB-9C5F3E56CBD4}"/>
              </a:ext>
            </a:extLst>
          </p:cNvPr>
          <p:cNvSpPr/>
          <p:nvPr/>
        </p:nvSpPr>
        <p:spPr>
          <a:xfrm>
            <a:off x="5396205" y="1703613"/>
            <a:ext cx="2895836" cy="2007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8109B-FE68-EC44-BD6C-2AA67A8A030F}"/>
              </a:ext>
            </a:extLst>
          </p:cNvPr>
          <p:cNvSpPr txBox="1"/>
          <p:nvPr/>
        </p:nvSpPr>
        <p:spPr>
          <a:xfrm>
            <a:off x="6188922" y="1703613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F6AF6-796E-2942-8786-DD9727FBE948}"/>
              </a:ext>
            </a:extLst>
          </p:cNvPr>
          <p:cNvCxnSpPr>
            <a:cxnSpLocks/>
          </p:cNvCxnSpPr>
          <p:nvPr/>
        </p:nvCxnSpPr>
        <p:spPr>
          <a:xfrm flipH="1">
            <a:off x="3548743" y="3177540"/>
            <a:ext cx="220202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B1E2-0B38-DF46-8440-8797076E4469}"/>
              </a:ext>
            </a:extLst>
          </p:cNvPr>
          <p:cNvCxnSpPr>
            <a:cxnSpLocks/>
          </p:cNvCxnSpPr>
          <p:nvPr/>
        </p:nvCxnSpPr>
        <p:spPr>
          <a:xfrm>
            <a:off x="3548743" y="2618117"/>
            <a:ext cx="220202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35426A3-A18F-5647-8410-3381DB31EA4F}"/>
              </a:ext>
            </a:extLst>
          </p:cNvPr>
          <p:cNvSpPr/>
          <p:nvPr/>
        </p:nvSpPr>
        <p:spPr>
          <a:xfrm>
            <a:off x="5750771" y="2260290"/>
            <a:ext cx="2209800" cy="1208315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6CEAC1AD-78AC-E24A-9F7A-09B9D4FDA2ED}"/>
              </a:ext>
            </a:extLst>
          </p:cNvPr>
          <p:cNvSpPr/>
          <p:nvPr/>
        </p:nvSpPr>
        <p:spPr>
          <a:xfrm>
            <a:off x="1188754" y="1737277"/>
            <a:ext cx="2422107" cy="200741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screen shot of a computer&#10;&#10;Description automatically generated">
            <a:extLst>
              <a:ext uri="{FF2B5EF4-FFF2-40B4-BE49-F238E27FC236}">
                <a16:creationId xmlns:a16="http://schemas.microsoft.com/office/drawing/2014/main" id="{A60BED57-1F0C-5A4F-9E03-E859C4E4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22" y="1870544"/>
            <a:ext cx="2180643" cy="137557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20A393-BDF0-6C47-9A02-FAD33423182A}"/>
              </a:ext>
            </a:extLst>
          </p:cNvPr>
          <p:cNvSpPr txBox="1"/>
          <p:nvPr/>
        </p:nvSpPr>
        <p:spPr>
          <a:xfrm>
            <a:off x="6001783" y="2461736"/>
            <a:ext cx="1707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Processes Simulating</a:t>
            </a:r>
          </a:p>
          <a:p>
            <a:pPr algn="ctr"/>
            <a:r>
              <a:rPr lang="en-US" sz="1400"/>
              <a:t>an </a:t>
            </a:r>
          </a:p>
          <a:p>
            <a:pPr algn="ctr"/>
            <a:r>
              <a:rPr lang="en-US" sz="1400"/>
              <a:t>Autonomous Vehicle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A0F920C-01E8-C84F-9B2F-088C98D1FEE7}"/>
              </a:ext>
            </a:extLst>
          </p:cNvPr>
          <p:cNvSpPr txBox="1"/>
          <p:nvPr/>
        </p:nvSpPr>
        <p:spPr>
          <a:xfrm>
            <a:off x="1490938" y="3235659"/>
            <a:ext cx="1832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Command and Control</a:t>
            </a:r>
          </a:p>
          <a:p>
            <a:pPr algn="ctr"/>
            <a:r>
              <a:rPr lang="en-US" sz="1400"/>
              <a:t>Processes and GUI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3127-176E-474D-A444-622C93ED8183}"/>
              </a:ext>
            </a:extLst>
          </p:cNvPr>
          <p:cNvSpPr txBox="1"/>
          <p:nvPr/>
        </p:nvSpPr>
        <p:spPr>
          <a:xfrm>
            <a:off x="3900644" y="2335001"/>
            <a:ext cx="1205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Outgoing Port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EEC5B41-7E91-C44E-ADF9-D0247592E536}"/>
              </a:ext>
            </a:extLst>
          </p:cNvPr>
          <p:cNvSpPr txBox="1"/>
          <p:nvPr/>
        </p:nvSpPr>
        <p:spPr>
          <a:xfrm>
            <a:off x="3933083" y="3160828"/>
            <a:ext cx="1203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Incoming Port</a:t>
            </a:r>
          </a:p>
        </p:txBody>
      </p:sp>
    </p:spTree>
    <p:extLst>
      <p:ext uri="{BB962C8B-B14F-4D97-AF65-F5344CB8AC3E}">
        <p14:creationId xmlns:p14="http://schemas.microsoft.com/office/powerpoint/2010/main" val="334736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14C0C60-8290-F443-8C67-39F281CEC00C}"/>
              </a:ext>
            </a:extLst>
          </p:cNvPr>
          <p:cNvSpPr/>
          <p:nvPr/>
        </p:nvSpPr>
        <p:spPr>
          <a:xfrm>
            <a:off x="474610" y="1146405"/>
            <a:ext cx="5396417" cy="4442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22EAAA-E39E-F749-B014-921A275365E2}"/>
              </a:ext>
            </a:extLst>
          </p:cNvPr>
          <p:cNvSpPr/>
          <p:nvPr/>
        </p:nvSpPr>
        <p:spPr>
          <a:xfrm>
            <a:off x="6251502" y="436829"/>
            <a:ext cx="5679954" cy="584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423632" y="2341548"/>
            <a:ext cx="1371600" cy="4594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76035" y="2363915"/>
            <a:ext cx="108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pHelmIvP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052032" y="2558480"/>
            <a:ext cx="1371600" cy="158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2237348" y="2205282"/>
            <a:ext cx="957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Configure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1671032" y="1983603"/>
            <a:ext cx="770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alpha.bhv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917502" y="187268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alpha.moos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94832" y="2253681"/>
            <a:ext cx="457200" cy="5607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13832" y="2150110"/>
            <a:ext cx="457200" cy="560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355902" y="3789348"/>
            <a:ext cx="15240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584502" y="3782609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MOOSDB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16200000" flipV="1">
            <a:off x="3620239" y="3286707"/>
            <a:ext cx="1000298" cy="4972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93702" y="3529541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09324" y="3559358"/>
            <a:ext cx="1054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pMarinePID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82676" y="4858380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79072" y="4884609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pNodeReporter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71928" y="4858380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3597" y="4888197"/>
            <a:ext cx="1073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uSimMarine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2457828" y="4158680"/>
            <a:ext cx="974281" cy="69970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endCxn id="18" idx="0"/>
          </p:cNvCxnSpPr>
          <p:nvPr/>
        </p:nvCxnSpPr>
        <p:spPr>
          <a:xfrm flipH="1">
            <a:off x="3706576" y="4159474"/>
            <a:ext cx="419790" cy="698906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endCxn id="54" idx="0"/>
          </p:cNvCxnSpPr>
          <p:nvPr/>
        </p:nvCxnSpPr>
        <p:spPr>
          <a:xfrm>
            <a:off x="4803703" y="4164113"/>
            <a:ext cx="461552" cy="68580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619540" y="2875719"/>
            <a:ext cx="1447800" cy="3693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91727" y="2903713"/>
            <a:ext cx="13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pMarineViewer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441504" y="3638007"/>
            <a:ext cx="914399" cy="348734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first_example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290" y="2394860"/>
            <a:ext cx="1700230" cy="1219669"/>
          </a:xfrm>
          <a:prstGeom prst="rect">
            <a:avLst/>
          </a:prstGeom>
        </p:spPr>
      </p:pic>
      <p:pic>
        <p:nvPicPr>
          <p:cNvPr id="52" name="Picture 51" descr="moos-ic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39" y="2242407"/>
            <a:ext cx="372530" cy="3606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flipH="1">
            <a:off x="1679503" y="2365981"/>
            <a:ext cx="42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IvP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853472" y="2194468"/>
            <a:ext cx="1002656" cy="35433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01678" y="2208542"/>
            <a:ext cx="926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User</a:t>
            </a:r>
          </a:p>
        </p:txBody>
      </p:sp>
      <p:cxnSp>
        <p:nvCxnSpPr>
          <p:cNvPr id="64" name="Straight Connector 63"/>
          <p:cNvCxnSpPr>
            <a:cxnSpLocks/>
            <a:stCxn id="31" idx="0"/>
            <a:endCxn id="58" idx="2"/>
          </p:cNvCxnSpPr>
          <p:nvPr/>
        </p:nvCxnSpPr>
        <p:spPr>
          <a:xfrm flipV="1">
            <a:off x="8349801" y="2548803"/>
            <a:ext cx="4999" cy="35491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EAD8EFD-1534-5C4D-8EDB-BB31707D8455}"/>
              </a:ext>
            </a:extLst>
          </p:cNvPr>
          <p:cNvSpPr/>
          <p:nvPr/>
        </p:nvSpPr>
        <p:spPr>
          <a:xfrm>
            <a:off x="4883137" y="4849913"/>
            <a:ext cx="764236" cy="36933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5F2494-2991-8245-A00F-09FD5905D192}"/>
              </a:ext>
            </a:extLst>
          </p:cNvPr>
          <p:cNvSpPr txBox="1"/>
          <p:nvPr/>
        </p:nvSpPr>
        <p:spPr>
          <a:xfrm>
            <a:off x="4955324" y="4877907"/>
            <a:ext cx="692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pShare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42628EB-D0C9-5942-B162-9038A0DDFE2C}"/>
              </a:ext>
            </a:extLst>
          </p:cNvPr>
          <p:cNvSpPr/>
          <p:nvPr/>
        </p:nvSpPr>
        <p:spPr>
          <a:xfrm>
            <a:off x="8131324" y="3804740"/>
            <a:ext cx="15240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AD8E7B-806F-8143-AA90-02BB5B913998}"/>
              </a:ext>
            </a:extLst>
          </p:cNvPr>
          <p:cNvSpPr txBox="1"/>
          <p:nvPr/>
        </p:nvSpPr>
        <p:spPr>
          <a:xfrm>
            <a:off x="8359924" y="3798001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MOOSDB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1D4DBE-7B77-1B4E-A013-D38F42A8C5E4}"/>
              </a:ext>
            </a:extLst>
          </p:cNvPr>
          <p:cNvCxnSpPr>
            <a:cxnSpLocks/>
          </p:cNvCxnSpPr>
          <p:nvPr/>
        </p:nvCxnSpPr>
        <p:spPr>
          <a:xfrm flipH="1">
            <a:off x="9067341" y="2419345"/>
            <a:ext cx="334185" cy="44167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23A4139-8F1F-9143-B313-358BB3B76146}"/>
              </a:ext>
            </a:extLst>
          </p:cNvPr>
          <p:cNvCxnSpPr>
            <a:cxnSpLocks/>
          </p:cNvCxnSpPr>
          <p:nvPr/>
        </p:nvCxnSpPr>
        <p:spPr>
          <a:xfrm>
            <a:off x="9067340" y="3268353"/>
            <a:ext cx="375220" cy="32109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410905-6D99-914D-9972-CE742F1967CD}"/>
              </a:ext>
            </a:extLst>
          </p:cNvPr>
          <p:cNvCxnSpPr>
            <a:cxnSpLocks/>
            <a:stCxn id="67" idx="0"/>
            <a:endCxn id="26" idx="2"/>
          </p:cNvCxnSpPr>
          <p:nvPr/>
        </p:nvCxnSpPr>
        <p:spPr>
          <a:xfrm flipH="1" flipV="1">
            <a:off x="8343440" y="3245051"/>
            <a:ext cx="557802" cy="55295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EF3420-553D-2B47-9892-779F39563B2D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 flipH="1">
            <a:off x="8159755" y="4167333"/>
            <a:ext cx="741487" cy="69927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453F866-AAE9-5D41-A01D-9C758B1E4467}"/>
              </a:ext>
            </a:extLst>
          </p:cNvPr>
          <p:cNvSpPr/>
          <p:nvPr/>
        </p:nvSpPr>
        <p:spPr>
          <a:xfrm>
            <a:off x="7777637" y="4866611"/>
            <a:ext cx="764236" cy="36933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D5F64-6440-EB4F-913E-8935D059F430}"/>
              </a:ext>
            </a:extLst>
          </p:cNvPr>
          <p:cNvSpPr txBox="1"/>
          <p:nvPr/>
        </p:nvSpPr>
        <p:spPr>
          <a:xfrm>
            <a:off x="7849824" y="4894605"/>
            <a:ext cx="692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pShare</a:t>
            </a:r>
          </a:p>
        </p:txBody>
      </p:sp>
      <p:sp>
        <p:nvSpPr>
          <p:cNvPr id="80" name="Left-Right Arrow 79">
            <a:extLst>
              <a:ext uri="{FF2B5EF4-FFF2-40B4-BE49-F238E27FC236}">
                <a16:creationId xmlns:a16="http://schemas.microsoft.com/office/drawing/2014/main" id="{78DA2E2B-70A2-DC42-B6FE-53F71834D037}"/>
              </a:ext>
            </a:extLst>
          </p:cNvPr>
          <p:cNvSpPr/>
          <p:nvPr/>
        </p:nvSpPr>
        <p:spPr>
          <a:xfrm>
            <a:off x="6690174" y="4755502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20132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713CC-95D6-1D49-81DC-3D5D281B70A0}"/>
              </a:ext>
            </a:extLst>
          </p:cNvPr>
          <p:cNvSpPr/>
          <p:nvPr/>
        </p:nvSpPr>
        <p:spPr>
          <a:xfrm>
            <a:off x="526828" y="2531773"/>
            <a:ext cx="2100943" cy="446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B99DA-3947-B941-B021-37A8F2B30472}"/>
              </a:ext>
            </a:extLst>
          </p:cNvPr>
          <p:cNvSpPr txBox="1"/>
          <p:nvPr/>
        </p:nvSpPr>
        <p:spPr>
          <a:xfrm>
            <a:off x="1176275" y="2570109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A69AD-BB96-2F40-9CE0-D22EEDF3EEF3}"/>
              </a:ext>
            </a:extLst>
          </p:cNvPr>
          <p:cNvSpPr/>
          <p:nvPr/>
        </p:nvSpPr>
        <p:spPr>
          <a:xfrm>
            <a:off x="4024312" y="2546959"/>
            <a:ext cx="2100943" cy="446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EBD15E-3E71-6946-82FD-A1BD12B6E62C}"/>
              </a:ext>
            </a:extLst>
          </p:cNvPr>
          <p:cNvSpPr txBox="1"/>
          <p:nvPr/>
        </p:nvSpPr>
        <p:spPr>
          <a:xfrm>
            <a:off x="4558013" y="2585295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Container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952115-C34E-E542-B147-AC3860325112}"/>
              </a:ext>
            </a:extLst>
          </p:cNvPr>
          <p:cNvSpPr/>
          <p:nvPr/>
        </p:nvSpPr>
        <p:spPr>
          <a:xfrm>
            <a:off x="4024312" y="3208645"/>
            <a:ext cx="2100943" cy="446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FED81-5A24-8E43-9AEA-DDB3690BF7F8}"/>
              </a:ext>
            </a:extLst>
          </p:cNvPr>
          <p:cNvSpPr txBox="1"/>
          <p:nvPr/>
        </p:nvSpPr>
        <p:spPr>
          <a:xfrm>
            <a:off x="4558013" y="3246981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Container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7F9ECD-E303-754F-B3EB-9C5F3E56CBD4}"/>
              </a:ext>
            </a:extLst>
          </p:cNvPr>
          <p:cNvSpPr/>
          <p:nvPr/>
        </p:nvSpPr>
        <p:spPr>
          <a:xfrm>
            <a:off x="4024312" y="1896656"/>
            <a:ext cx="2100943" cy="446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8109B-FE68-EC44-BD6C-2AA67A8A030F}"/>
              </a:ext>
            </a:extLst>
          </p:cNvPr>
          <p:cNvSpPr txBox="1"/>
          <p:nvPr/>
        </p:nvSpPr>
        <p:spPr>
          <a:xfrm>
            <a:off x="4558013" y="1934992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Container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23DB25-BCE0-B449-818E-9489E8F6C3B8}"/>
              </a:ext>
            </a:extLst>
          </p:cNvPr>
          <p:cNvSpPr/>
          <p:nvPr/>
        </p:nvSpPr>
        <p:spPr>
          <a:xfrm>
            <a:off x="6196375" y="1896501"/>
            <a:ext cx="993365" cy="446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49882-4BD5-BB41-8481-AE95F249EA67}"/>
              </a:ext>
            </a:extLst>
          </p:cNvPr>
          <p:cNvSpPr txBox="1"/>
          <p:nvPr/>
        </p:nvSpPr>
        <p:spPr>
          <a:xfrm>
            <a:off x="6230823" y="193328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Running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F6AF6-796E-2942-8786-DD9727FBE948}"/>
              </a:ext>
            </a:extLst>
          </p:cNvPr>
          <p:cNvCxnSpPr>
            <a:stCxn id="2" idx="3"/>
            <a:endCxn id="18" idx="1"/>
          </p:cNvCxnSpPr>
          <p:nvPr/>
        </p:nvCxnSpPr>
        <p:spPr>
          <a:xfrm flipV="1">
            <a:off x="2627771" y="2119813"/>
            <a:ext cx="1396541" cy="63511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B1E2-0B38-DF46-8440-8797076E4469}"/>
              </a:ext>
            </a:extLst>
          </p:cNvPr>
          <p:cNvCxnSpPr>
            <a:cxnSpLocks/>
            <a:stCxn id="2" idx="3"/>
            <a:endCxn id="16" idx="1"/>
          </p:cNvCxnSpPr>
          <p:nvPr/>
        </p:nvCxnSpPr>
        <p:spPr>
          <a:xfrm>
            <a:off x="2627771" y="2754930"/>
            <a:ext cx="1396541" cy="6768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52C60FD-2928-A74F-B54B-32BA1D0987BD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>
            <a:off x="2627771" y="2754930"/>
            <a:ext cx="1396541" cy="151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728D2EC-A5BC-104B-8222-3F42D14FA3D3}"/>
              </a:ext>
            </a:extLst>
          </p:cNvPr>
          <p:cNvSpPr/>
          <p:nvPr/>
        </p:nvSpPr>
        <p:spPr>
          <a:xfrm>
            <a:off x="7296426" y="1898366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3080E1-2D00-604B-BD02-22F1686BA445}"/>
              </a:ext>
            </a:extLst>
          </p:cNvPr>
          <p:cNvSpPr txBox="1"/>
          <p:nvPr/>
        </p:nvSpPr>
        <p:spPr>
          <a:xfrm>
            <a:off x="7330874" y="1935147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Stopped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CD72E0-73B0-924F-96B5-9C74CE56B345}"/>
              </a:ext>
            </a:extLst>
          </p:cNvPr>
          <p:cNvSpPr/>
          <p:nvPr/>
        </p:nvSpPr>
        <p:spPr>
          <a:xfrm>
            <a:off x="8396477" y="1896501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217A39-8D20-7B4F-A755-4D7020F51511}"/>
              </a:ext>
            </a:extLst>
          </p:cNvPr>
          <p:cNvSpPr txBox="1"/>
          <p:nvPr/>
        </p:nvSpPr>
        <p:spPr>
          <a:xfrm>
            <a:off x="8497428" y="1933282"/>
            <a:ext cx="7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Exited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BB3809-435E-5843-8E00-90CBB2938ACF}"/>
              </a:ext>
            </a:extLst>
          </p:cNvPr>
          <p:cNvSpPr/>
          <p:nvPr/>
        </p:nvSpPr>
        <p:spPr>
          <a:xfrm>
            <a:off x="9505505" y="1896656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95C29A-BE61-6748-BC28-CE413976E152}"/>
              </a:ext>
            </a:extLst>
          </p:cNvPr>
          <p:cNvSpPr txBox="1"/>
          <p:nvPr/>
        </p:nvSpPr>
        <p:spPr>
          <a:xfrm>
            <a:off x="9681273" y="193343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94F8B1-733A-8348-8076-59F6C651A1E1}"/>
              </a:ext>
            </a:extLst>
          </p:cNvPr>
          <p:cNvSpPr/>
          <p:nvPr/>
        </p:nvSpPr>
        <p:spPr>
          <a:xfrm>
            <a:off x="6196375" y="2536090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7A2087-E0C2-6241-98FA-F37C6D47E005}"/>
              </a:ext>
            </a:extLst>
          </p:cNvPr>
          <p:cNvSpPr txBox="1"/>
          <p:nvPr/>
        </p:nvSpPr>
        <p:spPr>
          <a:xfrm>
            <a:off x="6230823" y="2572871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Running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0B39D8-6C02-3A44-B066-8C67901812A8}"/>
              </a:ext>
            </a:extLst>
          </p:cNvPr>
          <p:cNvSpPr/>
          <p:nvPr/>
        </p:nvSpPr>
        <p:spPr>
          <a:xfrm>
            <a:off x="7296426" y="2537955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6C1D4E-EEAC-3545-BA91-2817B8390DD0}"/>
              </a:ext>
            </a:extLst>
          </p:cNvPr>
          <p:cNvSpPr txBox="1"/>
          <p:nvPr/>
        </p:nvSpPr>
        <p:spPr>
          <a:xfrm>
            <a:off x="7330874" y="2574736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Stopped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969785-D202-5A41-984B-D8D8CBF7ACD9}"/>
              </a:ext>
            </a:extLst>
          </p:cNvPr>
          <p:cNvSpPr/>
          <p:nvPr/>
        </p:nvSpPr>
        <p:spPr>
          <a:xfrm>
            <a:off x="8396477" y="2536090"/>
            <a:ext cx="993365" cy="446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74EA9D-0A33-E944-B256-1CEF3A566DA9}"/>
              </a:ext>
            </a:extLst>
          </p:cNvPr>
          <p:cNvSpPr txBox="1"/>
          <p:nvPr/>
        </p:nvSpPr>
        <p:spPr>
          <a:xfrm>
            <a:off x="8497428" y="2572871"/>
            <a:ext cx="7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Exited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DD0F8D-FCCB-2843-86DA-C098156638C1}"/>
              </a:ext>
            </a:extLst>
          </p:cNvPr>
          <p:cNvSpPr/>
          <p:nvPr/>
        </p:nvSpPr>
        <p:spPr>
          <a:xfrm>
            <a:off x="9505505" y="2536245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B6566C-4C56-334A-9153-615210A63F62}"/>
              </a:ext>
            </a:extLst>
          </p:cNvPr>
          <p:cNvSpPr txBox="1"/>
          <p:nvPr/>
        </p:nvSpPr>
        <p:spPr>
          <a:xfrm>
            <a:off x="9681273" y="257302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Dead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3897E9-F58C-9748-8AA7-6E77553C7DAC}"/>
              </a:ext>
            </a:extLst>
          </p:cNvPr>
          <p:cNvSpPr/>
          <p:nvPr/>
        </p:nvSpPr>
        <p:spPr>
          <a:xfrm>
            <a:off x="6205352" y="3203978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A16F47-F908-7146-899A-6BD0D09151DF}"/>
              </a:ext>
            </a:extLst>
          </p:cNvPr>
          <p:cNvSpPr txBox="1"/>
          <p:nvPr/>
        </p:nvSpPr>
        <p:spPr>
          <a:xfrm>
            <a:off x="6239800" y="324075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Running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1DBD74B-D784-EE4A-AC6C-03BF8E700102}"/>
              </a:ext>
            </a:extLst>
          </p:cNvPr>
          <p:cNvSpPr/>
          <p:nvPr/>
        </p:nvSpPr>
        <p:spPr>
          <a:xfrm>
            <a:off x="7305403" y="3205843"/>
            <a:ext cx="993365" cy="446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BC05EA-EE77-7149-A069-D62885ED2E1B}"/>
              </a:ext>
            </a:extLst>
          </p:cNvPr>
          <p:cNvSpPr txBox="1"/>
          <p:nvPr/>
        </p:nvSpPr>
        <p:spPr>
          <a:xfrm>
            <a:off x="7339851" y="3242624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Stopped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520842-8F0B-704A-B268-D179832DD534}"/>
              </a:ext>
            </a:extLst>
          </p:cNvPr>
          <p:cNvSpPr/>
          <p:nvPr/>
        </p:nvSpPr>
        <p:spPr>
          <a:xfrm>
            <a:off x="8405454" y="3203978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38E93B-DEF2-C04E-92E8-FB37EE771CC2}"/>
              </a:ext>
            </a:extLst>
          </p:cNvPr>
          <p:cNvSpPr txBox="1"/>
          <p:nvPr/>
        </p:nvSpPr>
        <p:spPr>
          <a:xfrm>
            <a:off x="8506405" y="3240759"/>
            <a:ext cx="7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Exited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CA8AA7-9880-DF45-A5B0-251E444079FC}"/>
              </a:ext>
            </a:extLst>
          </p:cNvPr>
          <p:cNvSpPr/>
          <p:nvPr/>
        </p:nvSpPr>
        <p:spPr>
          <a:xfrm>
            <a:off x="9514482" y="3204133"/>
            <a:ext cx="993365" cy="4463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86D608-F29E-7340-9CE4-0530F29FFABA}"/>
              </a:ext>
            </a:extLst>
          </p:cNvPr>
          <p:cNvSpPr txBox="1"/>
          <p:nvPr/>
        </p:nvSpPr>
        <p:spPr>
          <a:xfrm>
            <a:off x="9690250" y="324091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Dead</a:t>
            </a:r>
          </a:p>
        </p:txBody>
      </p:sp>
    </p:spTree>
    <p:extLst>
      <p:ext uri="{BB962C8B-B14F-4D97-AF65-F5344CB8AC3E}">
        <p14:creationId xmlns:p14="http://schemas.microsoft.com/office/powerpoint/2010/main" val="10644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713CC-95D6-1D49-81DC-3D5D281B70A0}"/>
              </a:ext>
            </a:extLst>
          </p:cNvPr>
          <p:cNvSpPr/>
          <p:nvPr/>
        </p:nvSpPr>
        <p:spPr>
          <a:xfrm>
            <a:off x="881602" y="1003867"/>
            <a:ext cx="7713758" cy="3198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B99DA-3947-B941-B021-37A8F2B30472}"/>
              </a:ext>
            </a:extLst>
          </p:cNvPr>
          <p:cNvSpPr txBox="1"/>
          <p:nvPr/>
        </p:nvSpPr>
        <p:spPr>
          <a:xfrm>
            <a:off x="1029260" y="1003868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Host Computer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7F9ECD-E303-754F-B3EB-9C5F3E56CBD4}"/>
              </a:ext>
            </a:extLst>
          </p:cNvPr>
          <p:cNvSpPr/>
          <p:nvPr/>
        </p:nvSpPr>
        <p:spPr>
          <a:xfrm>
            <a:off x="1100133" y="1783994"/>
            <a:ext cx="2895836" cy="2007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8109B-FE68-EC44-BD6C-2AA67A8A030F}"/>
              </a:ext>
            </a:extLst>
          </p:cNvPr>
          <p:cNvSpPr txBox="1"/>
          <p:nvPr/>
        </p:nvSpPr>
        <p:spPr>
          <a:xfrm>
            <a:off x="1892850" y="1783994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F6AF6-796E-2942-8786-DD9727FBE948}"/>
              </a:ext>
            </a:extLst>
          </p:cNvPr>
          <p:cNvCxnSpPr>
            <a:cxnSpLocks/>
          </p:cNvCxnSpPr>
          <p:nvPr/>
        </p:nvCxnSpPr>
        <p:spPr>
          <a:xfrm flipH="1">
            <a:off x="3810003" y="3177540"/>
            <a:ext cx="220202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B1E2-0B38-DF46-8440-8797076E4469}"/>
              </a:ext>
            </a:extLst>
          </p:cNvPr>
          <p:cNvCxnSpPr>
            <a:cxnSpLocks/>
          </p:cNvCxnSpPr>
          <p:nvPr/>
        </p:nvCxnSpPr>
        <p:spPr>
          <a:xfrm>
            <a:off x="3810003" y="2618117"/>
            <a:ext cx="220202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35426A3-A18F-5647-8410-3381DB31EA4F}"/>
              </a:ext>
            </a:extLst>
          </p:cNvPr>
          <p:cNvSpPr/>
          <p:nvPr/>
        </p:nvSpPr>
        <p:spPr>
          <a:xfrm>
            <a:off x="1454699" y="2340671"/>
            <a:ext cx="2209800" cy="1208315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6CEAC1AD-78AC-E24A-9F7A-09B9D4FDA2ED}"/>
              </a:ext>
            </a:extLst>
          </p:cNvPr>
          <p:cNvSpPr/>
          <p:nvPr/>
        </p:nvSpPr>
        <p:spPr>
          <a:xfrm>
            <a:off x="6012031" y="1783994"/>
            <a:ext cx="2422107" cy="200741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screen shot of a computer&#10;&#10;Description automatically generated">
            <a:extLst>
              <a:ext uri="{FF2B5EF4-FFF2-40B4-BE49-F238E27FC236}">
                <a16:creationId xmlns:a16="http://schemas.microsoft.com/office/drawing/2014/main" id="{A60BED57-1F0C-5A4F-9E03-E859C4E4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299" y="1917261"/>
            <a:ext cx="2180643" cy="137557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20A393-BDF0-6C47-9A02-FAD33423182A}"/>
              </a:ext>
            </a:extLst>
          </p:cNvPr>
          <p:cNvSpPr txBox="1"/>
          <p:nvPr/>
        </p:nvSpPr>
        <p:spPr>
          <a:xfrm>
            <a:off x="1705711" y="2542117"/>
            <a:ext cx="1707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Processes Simulating</a:t>
            </a:r>
          </a:p>
          <a:p>
            <a:pPr algn="ctr"/>
            <a:r>
              <a:rPr lang="en-US" sz="1400"/>
              <a:t>an </a:t>
            </a:r>
          </a:p>
          <a:p>
            <a:pPr algn="ctr"/>
            <a:r>
              <a:rPr lang="en-US" sz="1400"/>
              <a:t>Autonomous Vehicle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A0F920C-01E8-C84F-9B2F-088C98D1FEE7}"/>
              </a:ext>
            </a:extLst>
          </p:cNvPr>
          <p:cNvSpPr txBox="1"/>
          <p:nvPr/>
        </p:nvSpPr>
        <p:spPr>
          <a:xfrm>
            <a:off x="6314215" y="3282376"/>
            <a:ext cx="1832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Command and Control</a:t>
            </a:r>
          </a:p>
          <a:p>
            <a:pPr algn="ctr"/>
            <a:r>
              <a:rPr lang="en-US" sz="1400"/>
              <a:t>Processes and GUI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3127-176E-474D-A444-622C93ED8183}"/>
              </a:ext>
            </a:extLst>
          </p:cNvPr>
          <p:cNvSpPr txBox="1"/>
          <p:nvPr/>
        </p:nvSpPr>
        <p:spPr>
          <a:xfrm>
            <a:off x="4161904" y="2335001"/>
            <a:ext cx="1205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Outgoing Port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EEC5B41-7E91-C44E-ADF9-D0247592E536}"/>
              </a:ext>
            </a:extLst>
          </p:cNvPr>
          <p:cNvSpPr txBox="1"/>
          <p:nvPr/>
        </p:nvSpPr>
        <p:spPr>
          <a:xfrm>
            <a:off x="4194343" y="3160828"/>
            <a:ext cx="1203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Incoming Port</a:t>
            </a:r>
          </a:p>
        </p:txBody>
      </p:sp>
    </p:spTree>
    <p:extLst>
      <p:ext uri="{BB962C8B-B14F-4D97-AF65-F5344CB8AC3E}">
        <p14:creationId xmlns:p14="http://schemas.microsoft.com/office/powerpoint/2010/main" val="231075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713CC-95D6-1D49-81DC-3D5D281B70A0}"/>
              </a:ext>
            </a:extLst>
          </p:cNvPr>
          <p:cNvSpPr/>
          <p:nvPr/>
        </p:nvSpPr>
        <p:spPr>
          <a:xfrm>
            <a:off x="872270" y="889723"/>
            <a:ext cx="8094447" cy="3198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B99DA-3947-B941-B021-37A8F2B30472}"/>
              </a:ext>
            </a:extLst>
          </p:cNvPr>
          <p:cNvSpPr txBox="1"/>
          <p:nvPr/>
        </p:nvSpPr>
        <p:spPr>
          <a:xfrm>
            <a:off x="4113952" y="889723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Host Computer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7F9ECD-E303-754F-B3EB-9C5F3E56CBD4}"/>
              </a:ext>
            </a:extLst>
          </p:cNvPr>
          <p:cNvSpPr/>
          <p:nvPr/>
        </p:nvSpPr>
        <p:spPr>
          <a:xfrm>
            <a:off x="1100133" y="1487345"/>
            <a:ext cx="2895836" cy="2304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8109B-FE68-EC44-BD6C-2AA67A8A030F}"/>
              </a:ext>
            </a:extLst>
          </p:cNvPr>
          <p:cNvSpPr txBox="1"/>
          <p:nvPr/>
        </p:nvSpPr>
        <p:spPr>
          <a:xfrm>
            <a:off x="1892850" y="1522732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F6AF6-796E-2942-8786-DD9727FBE948}"/>
              </a:ext>
            </a:extLst>
          </p:cNvPr>
          <p:cNvCxnSpPr>
            <a:cxnSpLocks/>
          </p:cNvCxnSpPr>
          <p:nvPr/>
        </p:nvCxnSpPr>
        <p:spPr>
          <a:xfrm flipH="1">
            <a:off x="3688702" y="3308173"/>
            <a:ext cx="220202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B1E2-0B38-DF46-8440-8797076E4469}"/>
              </a:ext>
            </a:extLst>
          </p:cNvPr>
          <p:cNvCxnSpPr>
            <a:cxnSpLocks/>
          </p:cNvCxnSpPr>
          <p:nvPr/>
        </p:nvCxnSpPr>
        <p:spPr>
          <a:xfrm>
            <a:off x="3688702" y="3112651"/>
            <a:ext cx="220202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35426A3-A18F-5647-8410-3381DB31EA4F}"/>
              </a:ext>
            </a:extLst>
          </p:cNvPr>
          <p:cNvSpPr/>
          <p:nvPr/>
        </p:nvSpPr>
        <p:spPr>
          <a:xfrm>
            <a:off x="1454699" y="1976043"/>
            <a:ext cx="2209800" cy="1656922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3127-176E-474D-A444-622C93ED8183}"/>
              </a:ext>
            </a:extLst>
          </p:cNvPr>
          <p:cNvSpPr txBox="1"/>
          <p:nvPr/>
        </p:nvSpPr>
        <p:spPr>
          <a:xfrm>
            <a:off x="4161904" y="2829535"/>
            <a:ext cx="1205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Outgoing Port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EEC5B41-7E91-C44E-ADF9-D0247592E536}"/>
              </a:ext>
            </a:extLst>
          </p:cNvPr>
          <p:cNvSpPr txBox="1"/>
          <p:nvPr/>
        </p:nvSpPr>
        <p:spPr>
          <a:xfrm>
            <a:off x="4194343" y="3291461"/>
            <a:ext cx="1203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Incoming 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CE49D-7B49-544B-9A84-0797A9D5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53" y="1399582"/>
            <a:ext cx="2758864" cy="2062066"/>
          </a:xfrm>
          <a:prstGeom prst="rect">
            <a:avLst/>
          </a:prstGeom>
        </p:spPr>
      </p:pic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6CEAC1AD-78AC-E24A-9F7A-09B9D4FDA2ED}"/>
              </a:ext>
            </a:extLst>
          </p:cNvPr>
          <p:cNvSpPr/>
          <p:nvPr/>
        </p:nvSpPr>
        <p:spPr>
          <a:xfrm>
            <a:off x="5872071" y="1205242"/>
            <a:ext cx="2824060" cy="2418204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00A15-CF9D-5547-98F8-A4331389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79" y="2071395"/>
            <a:ext cx="2018529" cy="14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713CC-95D6-1D49-81DC-3D5D281B70A0}"/>
              </a:ext>
            </a:extLst>
          </p:cNvPr>
          <p:cNvSpPr/>
          <p:nvPr/>
        </p:nvSpPr>
        <p:spPr>
          <a:xfrm>
            <a:off x="881602" y="1003867"/>
            <a:ext cx="7713758" cy="3198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B99DA-3947-B941-B021-37A8F2B30472}"/>
              </a:ext>
            </a:extLst>
          </p:cNvPr>
          <p:cNvSpPr txBox="1"/>
          <p:nvPr/>
        </p:nvSpPr>
        <p:spPr>
          <a:xfrm>
            <a:off x="1029260" y="1003868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Host Computer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7F9ECD-E303-754F-B3EB-9C5F3E56CBD4}"/>
              </a:ext>
            </a:extLst>
          </p:cNvPr>
          <p:cNvSpPr/>
          <p:nvPr/>
        </p:nvSpPr>
        <p:spPr>
          <a:xfrm>
            <a:off x="5396205" y="1703613"/>
            <a:ext cx="2895836" cy="2007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8109B-FE68-EC44-BD6C-2AA67A8A030F}"/>
              </a:ext>
            </a:extLst>
          </p:cNvPr>
          <p:cNvSpPr txBox="1"/>
          <p:nvPr/>
        </p:nvSpPr>
        <p:spPr>
          <a:xfrm>
            <a:off x="6188922" y="1703613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F6AF6-796E-2942-8786-DD9727FBE948}"/>
              </a:ext>
            </a:extLst>
          </p:cNvPr>
          <p:cNvCxnSpPr>
            <a:cxnSpLocks/>
          </p:cNvCxnSpPr>
          <p:nvPr/>
        </p:nvCxnSpPr>
        <p:spPr>
          <a:xfrm flipH="1">
            <a:off x="3548743" y="3177540"/>
            <a:ext cx="220202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B1E2-0B38-DF46-8440-8797076E4469}"/>
              </a:ext>
            </a:extLst>
          </p:cNvPr>
          <p:cNvCxnSpPr>
            <a:cxnSpLocks/>
          </p:cNvCxnSpPr>
          <p:nvPr/>
        </p:nvCxnSpPr>
        <p:spPr>
          <a:xfrm>
            <a:off x="3548743" y="2618117"/>
            <a:ext cx="220202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35426A3-A18F-5647-8410-3381DB31EA4F}"/>
              </a:ext>
            </a:extLst>
          </p:cNvPr>
          <p:cNvSpPr/>
          <p:nvPr/>
        </p:nvSpPr>
        <p:spPr>
          <a:xfrm>
            <a:off x="5750771" y="2260290"/>
            <a:ext cx="2209800" cy="1208315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6CEAC1AD-78AC-E24A-9F7A-09B9D4FDA2ED}"/>
              </a:ext>
            </a:extLst>
          </p:cNvPr>
          <p:cNvSpPr/>
          <p:nvPr/>
        </p:nvSpPr>
        <p:spPr>
          <a:xfrm>
            <a:off x="1188754" y="1737277"/>
            <a:ext cx="2422107" cy="200741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screen shot of a computer&#10;&#10;Description automatically generated">
            <a:extLst>
              <a:ext uri="{FF2B5EF4-FFF2-40B4-BE49-F238E27FC236}">
                <a16:creationId xmlns:a16="http://schemas.microsoft.com/office/drawing/2014/main" id="{A60BED57-1F0C-5A4F-9E03-E859C4E4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22" y="1870544"/>
            <a:ext cx="2180643" cy="137557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20A393-BDF0-6C47-9A02-FAD33423182A}"/>
              </a:ext>
            </a:extLst>
          </p:cNvPr>
          <p:cNvSpPr txBox="1"/>
          <p:nvPr/>
        </p:nvSpPr>
        <p:spPr>
          <a:xfrm>
            <a:off x="6001783" y="2461736"/>
            <a:ext cx="1707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Processes Simulating</a:t>
            </a:r>
          </a:p>
          <a:p>
            <a:pPr algn="ctr"/>
            <a:r>
              <a:rPr lang="en-US" sz="1400"/>
              <a:t>an </a:t>
            </a:r>
          </a:p>
          <a:p>
            <a:pPr algn="ctr"/>
            <a:r>
              <a:rPr lang="en-US" sz="1400"/>
              <a:t>Autonomous Vehicle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A0F920C-01E8-C84F-9B2F-088C98D1FEE7}"/>
              </a:ext>
            </a:extLst>
          </p:cNvPr>
          <p:cNvSpPr txBox="1"/>
          <p:nvPr/>
        </p:nvSpPr>
        <p:spPr>
          <a:xfrm>
            <a:off x="1490938" y="3235659"/>
            <a:ext cx="1832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Command and Control</a:t>
            </a:r>
          </a:p>
          <a:p>
            <a:pPr algn="ctr"/>
            <a:r>
              <a:rPr lang="en-US" sz="1400"/>
              <a:t>Processes and GUI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3127-176E-474D-A444-622C93ED8183}"/>
              </a:ext>
            </a:extLst>
          </p:cNvPr>
          <p:cNvSpPr txBox="1"/>
          <p:nvPr/>
        </p:nvSpPr>
        <p:spPr>
          <a:xfrm>
            <a:off x="3900644" y="2335001"/>
            <a:ext cx="1205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Outgoing Port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EEC5B41-7E91-C44E-ADF9-D0247592E536}"/>
              </a:ext>
            </a:extLst>
          </p:cNvPr>
          <p:cNvSpPr txBox="1"/>
          <p:nvPr/>
        </p:nvSpPr>
        <p:spPr>
          <a:xfrm>
            <a:off x="3933083" y="3160828"/>
            <a:ext cx="1203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Incoming Port</a:t>
            </a:r>
          </a:p>
        </p:txBody>
      </p:sp>
    </p:spTree>
    <p:extLst>
      <p:ext uri="{BB962C8B-B14F-4D97-AF65-F5344CB8AC3E}">
        <p14:creationId xmlns:p14="http://schemas.microsoft.com/office/powerpoint/2010/main" val="2078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11B381B-7E59-5847-8588-E2F2B85B6579}"/>
              </a:ext>
            </a:extLst>
          </p:cNvPr>
          <p:cNvSpPr/>
          <p:nvPr/>
        </p:nvSpPr>
        <p:spPr>
          <a:xfrm>
            <a:off x="1576873" y="1698171"/>
            <a:ext cx="7815605" cy="3713584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258730" y="2371636"/>
            <a:ext cx="1371600" cy="4594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411133" y="2394003"/>
            <a:ext cx="108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pHelmIvP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887130" y="2588568"/>
            <a:ext cx="1371600" cy="158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3072446" y="2235370"/>
            <a:ext cx="957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Configure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2506130" y="2013691"/>
            <a:ext cx="770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alpha.bhv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752600" y="190276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alpha.moos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29930" y="2283769"/>
            <a:ext cx="457200" cy="5607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48930" y="2180198"/>
            <a:ext cx="457200" cy="560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191000" y="3819436"/>
            <a:ext cx="15240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19600" y="3812697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MOOSDB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16200000" flipV="1">
            <a:off x="4455337" y="3316795"/>
            <a:ext cx="1000298" cy="4972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28800" y="3559629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44422" y="3589446"/>
            <a:ext cx="1054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pMarinePID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91000" y="4888468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87396" y="4904758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pNodeReporter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33600" y="4888468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5269" y="4918285"/>
            <a:ext cx="1073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uSimMarine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3429002" y="4188768"/>
            <a:ext cx="838203" cy="69970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610820" y="4538618"/>
            <a:ext cx="699700" cy="158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38801" y="4194201"/>
            <a:ext cx="761999" cy="68580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312543" y="4888468"/>
            <a:ext cx="1447800" cy="3693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84730" y="4907131"/>
            <a:ext cx="13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pMarineViewer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3276602" y="3668095"/>
            <a:ext cx="914399" cy="348734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first_example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088656"/>
            <a:ext cx="2971799" cy="2131836"/>
          </a:xfrm>
          <a:prstGeom prst="rect">
            <a:avLst/>
          </a:prstGeom>
        </p:spPr>
      </p:pic>
      <p:pic>
        <p:nvPicPr>
          <p:cNvPr id="52" name="Picture 51" descr="moos-ic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337" y="2272495"/>
            <a:ext cx="372530" cy="3606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flipH="1">
            <a:off x="2514601" y="2396069"/>
            <a:ext cx="42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IvP</a:t>
            </a:r>
          </a:p>
        </p:txBody>
      </p:sp>
      <p:grpSp>
        <p:nvGrpSpPr>
          <p:cNvPr id="6" name="Group 39"/>
          <p:cNvGrpSpPr/>
          <p:nvPr/>
        </p:nvGrpSpPr>
        <p:grpSpPr>
          <a:xfrm>
            <a:off x="4106452" y="2819401"/>
            <a:ext cx="262662" cy="276999"/>
            <a:chOff x="1600200" y="4114800"/>
            <a:chExt cx="262662" cy="276999"/>
          </a:xfrm>
        </p:grpSpPr>
        <p:sp>
          <p:nvSpPr>
            <p:cNvPr id="43" name="Oval 42"/>
            <p:cNvSpPr/>
            <p:nvPr/>
          </p:nvSpPr>
          <p:spPr>
            <a:xfrm>
              <a:off x="1638300" y="41846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00200" y="411480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3318738" y="3276601"/>
            <a:ext cx="262662" cy="276999"/>
            <a:chOff x="1600200" y="3429000"/>
            <a:chExt cx="262662" cy="276999"/>
          </a:xfrm>
        </p:grpSpPr>
        <p:sp>
          <p:nvSpPr>
            <p:cNvPr id="47" name="Oval 46"/>
            <p:cNvSpPr/>
            <p:nvPr/>
          </p:nvSpPr>
          <p:spPr>
            <a:xfrm>
              <a:off x="1638300" y="34988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00200" y="342900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3166338" y="4495801"/>
            <a:ext cx="262662" cy="276999"/>
            <a:chOff x="3124200" y="1080700"/>
            <a:chExt cx="262662" cy="276999"/>
          </a:xfrm>
        </p:grpSpPr>
        <p:sp>
          <p:nvSpPr>
            <p:cNvPr id="56" name="Oval 55"/>
            <p:cNvSpPr/>
            <p:nvPr/>
          </p:nvSpPr>
          <p:spPr>
            <a:xfrm>
              <a:off x="3162300" y="1150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24200" y="108070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57"/>
          <p:cNvGrpSpPr/>
          <p:nvPr/>
        </p:nvGrpSpPr>
        <p:grpSpPr>
          <a:xfrm>
            <a:off x="4572000" y="4523602"/>
            <a:ext cx="262662" cy="276999"/>
            <a:chOff x="7052538" y="2923401"/>
            <a:chExt cx="262662" cy="276999"/>
          </a:xfrm>
        </p:grpSpPr>
        <p:sp>
          <p:nvSpPr>
            <p:cNvPr id="59" name="Oval 58"/>
            <p:cNvSpPr/>
            <p:nvPr/>
          </p:nvSpPr>
          <p:spPr>
            <a:xfrm>
              <a:off x="7090638" y="2993251"/>
              <a:ext cx="182880" cy="182880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52538" y="2923401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" name="Group 66"/>
          <p:cNvGrpSpPr/>
          <p:nvPr/>
        </p:nvGrpSpPr>
        <p:grpSpPr>
          <a:xfrm>
            <a:off x="5715000" y="4523602"/>
            <a:ext cx="262662" cy="276999"/>
            <a:chOff x="5516882" y="4090531"/>
            <a:chExt cx="262662" cy="276999"/>
          </a:xfrm>
        </p:grpSpPr>
        <p:sp>
          <p:nvSpPr>
            <p:cNvPr id="68" name="Oval 67"/>
            <p:cNvSpPr/>
            <p:nvPr/>
          </p:nvSpPr>
          <p:spPr>
            <a:xfrm>
              <a:off x="5554982" y="4160381"/>
              <a:ext cx="182880" cy="182880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16882" y="4090531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8217544" y="4896340"/>
            <a:ext cx="1002656" cy="35433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293743" y="4882421"/>
            <a:ext cx="926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User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7760343" y="5071318"/>
            <a:ext cx="457200" cy="1817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7543800" y="4220491"/>
            <a:ext cx="1600200" cy="66193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6168387" y="4309112"/>
            <a:ext cx="659369" cy="49934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53E1A77-7D91-2741-925C-2A6CA5850478}"/>
              </a:ext>
            </a:extLst>
          </p:cNvPr>
          <p:cNvSpPr txBox="1"/>
          <p:nvPr/>
        </p:nvSpPr>
        <p:spPr>
          <a:xfrm flipH="1">
            <a:off x="4721269" y="1691702"/>
            <a:ext cx="173860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Simulation Computer</a:t>
            </a:r>
          </a:p>
        </p:txBody>
      </p:sp>
    </p:spTree>
    <p:extLst>
      <p:ext uri="{BB962C8B-B14F-4D97-AF65-F5344CB8AC3E}">
        <p14:creationId xmlns:p14="http://schemas.microsoft.com/office/powerpoint/2010/main" val="188078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770161AB-99A6-B345-8EEE-EFA72D9AB5AF}"/>
              </a:ext>
            </a:extLst>
          </p:cNvPr>
          <p:cNvSpPr/>
          <p:nvPr/>
        </p:nvSpPr>
        <p:spPr>
          <a:xfrm>
            <a:off x="7542021" y="1698171"/>
            <a:ext cx="3719011" cy="3713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FF1A9E-2123-9A44-9126-05580E221D58}"/>
              </a:ext>
            </a:extLst>
          </p:cNvPr>
          <p:cNvSpPr/>
          <p:nvPr/>
        </p:nvSpPr>
        <p:spPr>
          <a:xfrm>
            <a:off x="1576873" y="1698171"/>
            <a:ext cx="5066523" cy="3713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258730" y="2371636"/>
            <a:ext cx="1371600" cy="4594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411133" y="2394003"/>
            <a:ext cx="108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pHelmIvP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887130" y="2588568"/>
            <a:ext cx="1371600" cy="158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3072446" y="2235370"/>
            <a:ext cx="957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Configure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2506130" y="2013691"/>
            <a:ext cx="770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alpha.bhv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752600" y="190276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alpha.moos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29930" y="2283769"/>
            <a:ext cx="457200" cy="5607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48930" y="2180198"/>
            <a:ext cx="457200" cy="560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191000" y="3819436"/>
            <a:ext cx="15240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19600" y="3812697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MOOSDB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16200000" flipV="1">
            <a:off x="4455337" y="3316795"/>
            <a:ext cx="1000298" cy="4972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28800" y="3559629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44422" y="3589446"/>
            <a:ext cx="1054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pMarinePID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17774" y="4888468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14170" y="4914697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pNodeReporter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07026" y="4888468"/>
            <a:ext cx="14478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18695" y="4918285"/>
            <a:ext cx="1073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uSimMarine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3292926" y="4188768"/>
            <a:ext cx="974281" cy="69970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endCxn id="18" idx="0"/>
          </p:cNvCxnSpPr>
          <p:nvPr/>
        </p:nvCxnSpPr>
        <p:spPr>
          <a:xfrm flipH="1">
            <a:off x="4541674" y="4189562"/>
            <a:ext cx="419790" cy="698906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endCxn id="54" idx="0"/>
          </p:cNvCxnSpPr>
          <p:nvPr/>
        </p:nvCxnSpPr>
        <p:spPr>
          <a:xfrm>
            <a:off x="5638801" y="4194201"/>
            <a:ext cx="461552" cy="68580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619540" y="2875719"/>
            <a:ext cx="1447800" cy="3693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91727" y="2903713"/>
            <a:ext cx="13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pMarineViewer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3276602" y="3668095"/>
            <a:ext cx="914399" cy="348734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first_example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290" y="2394860"/>
            <a:ext cx="1700230" cy="1219669"/>
          </a:xfrm>
          <a:prstGeom prst="rect">
            <a:avLst/>
          </a:prstGeom>
        </p:spPr>
      </p:pic>
      <p:pic>
        <p:nvPicPr>
          <p:cNvPr id="52" name="Picture 51" descr="moos-ic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337" y="2272495"/>
            <a:ext cx="372530" cy="3606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flipH="1">
            <a:off x="2514601" y="2396069"/>
            <a:ext cx="42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IvP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853472" y="2194468"/>
            <a:ext cx="1002656" cy="35433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01678" y="2208542"/>
            <a:ext cx="926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User</a:t>
            </a:r>
          </a:p>
        </p:txBody>
      </p:sp>
      <p:cxnSp>
        <p:nvCxnSpPr>
          <p:cNvPr id="64" name="Straight Connector 63"/>
          <p:cNvCxnSpPr>
            <a:cxnSpLocks/>
            <a:stCxn id="31" idx="0"/>
            <a:endCxn id="58" idx="2"/>
          </p:cNvCxnSpPr>
          <p:nvPr/>
        </p:nvCxnSpPr>
        <p:spPr>
          <a:xfrm flipV="1">
            <a:off x="8349801" y="2548803"/>
            <a:ext cx="4999" cy="35491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EAD8EFD-1534-5C4D-8EDB-BB31707D8455}"/>
              </a:ext>
            </a:extLst>
          </p:cNvPr>
          <p:cNvSpPr/>
          <p:nvPr/>
        </p:nvSpPr>
        <p:spPr>
          <a:xfrm>
            <a:off x="5718235" y="4880001"/>
            <a:ext cx="764236" cy="36933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5F2494-2991-8245-A00F-09FD5905D192}"/>
              </a:ext>
            </a:extLst>
          </p:cNvPr>
          <p:cNvSpPr txBox="1"/>
          <p:nvPr/>
        </p:nvSpPr>
        <p:spPr>
          <a:xfrm>
            <a:off x="5790422" y="4907995"/>
            <a:ext cx="692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pShare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42628EB-D0C9-5942-B162-9038A0DDFE2C}"/>
              </a:ext>
            </a:extLst>
          </p:cNvPr>
          <p:cNvSpPr/>
          <p:nvPr/>
        </p:nvSpPr>
        <p:spPr>
          <a:xfrm>
            <a:off x="8131324" y="3804740"/>
            <a:ext cx="15240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AD8E7B-806F-8143-AA90-02BB5B913998}"/>
              </a:ext>
            </a:extLst>
          </p:cNvPr>
          <p:cNvSpPr txBox="1"/>
          <p:nvPr/>
        </p:nvSpPr>
        <p:spPr>
          <a:xfrm>
            <a:off x="8359924" y="3798001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MOOSDB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1D4DBE-7B77-1B4E-A013-D38F42A8C5E4}"/>
              </a:ext>
            </a:extLst>
          </p:cNvPr>
          <p:cNvCxnSpPr>
            <a:cxnSpLocks/>
          </p:cNvCxnSpPr>
          <p:nvPr/>
        </p:nvCxnSpPr>
        <p:spPr>
          <a:xfrm flipH="1">
            <a:off x="9067341" y="2419345"/>
            <a:ext cx="334185" cy="44167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23A4139-8F1F-9143-B313-358BB3B76146}"/>
              </a:ext>
            </a:extLst>
          </p:cNvPr>
          <p:cNvCxnSpPr>
            <a:cxnSpLocks/>
          </p:cNvCxnSpPr>
          <p:nvPr/>
        </p:nvCxnSpPr>
        <p:spPr>
          <a:xfrm>
            <a:off x="9067340" y="3268353"/>
            <a:ext cx="375220" cy="32109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410905-6D99-914D-9972-CE742F1967CD}"/>
              </a:ext>
            </a:extLst>
          </p:cNvPr>
          <p:cNvCxnSpPr>
            <a:cxnSpLocks/>
            <a:stCxn id="67" idx="0"/>
            <a:endCxn id="26" idx="2"/>
          </p:cNvCxnSpPr>
          <p:nvPr/>
        </p:nvCxnSpPr>
        <p:spPr>
          <a:xfrm flipH="1" flipV="1">
            <a:off x="8343440" y="3245051"/>
            <a:ext cx="557802" cy="55295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EF3420-553D-2B47-9892-779F39563B2D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 flipH="1">
            <a:off x="8159755" y="4167333"/>
            <a:ext cx="741487" cy="69927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453F866-AAE9-5D41-A01D-9C758B1E4467}"/>
              </a:ext>
            </a:extLst>
          </p:cNvPr>
          <p:cNvSpPr/>
          <p:nvPr/>
        </p:nvSpPr>
        <p:spPr>
          <a:xfrm>
            <a:off x="7777637" y="4866611"/>
            <a:ext cx="764236" cy="36933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D5F64-6440-EB4F-913E-8935D059F430}"/>
              </a:ext>
            </a:extLst>
          </p:cNvPr>
          <p:cNvSpPr txBox="1"/>
          <p:nvPr/>
        </p:nvSpPr>
        <p:spPr>
          <a:xfrm>
            <a:off x="7849824" y="4894605"/>
            <a:ext cx="692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pShare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6229E55-770B-D446-84AE-6BD3803C5F08}"/>
              </a:ext>
            </a:extLst>
          </p:cNvPr>
          <p:cNvSpPr txBox="1"/>
          <p:nvPr/>
        </p:nvSpPr>
        <p:spPr>
          <a:xfrm flipH="1">
            <a:off x="4721268" y="1691702"/>
            <a:ext cx="14509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Robot Computer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04CCFF-763E-4B4F-9162-BB90C34B89B8}"/>
              </a:ext>
            </a:extLst>
          </p:cNvPr>
          <p:cNvSpPr txBox="1"/>
          <p:nvPr/>
        </p:nvSpPr>
        <p:spPr>
          <a:xfrm flipH="1">
            <a:off x="9442560" y="1698171"/>
            <a:ext cx="17002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Shoreside Computer</a:t>
            </a:r>
          </a:p>
        </p:txBody>
      </p:sp>
      <p:sp>
        <p:nvSpPr>
          <p:cNvPr id="80" name="Left-Right Arrow 79">
            <a:extLst>
              <a:ext uri="{FF2B5EF4-FFF2-40B4-BE49-F238E27FC236}">
                <a16:creationId xmlns:a16="http://schemas.microsoft.com/office/drawing/2014/main" id="{78DA2E2B-70A2-DC42-B6FE-53F71834D037}"/>
              </a:ext>
            </a:extLst>
          </p:cNvPr>
          <p:cNvSpPr/>
          <p:nvPr/>
        </p:nvSpPr>
        <p:spPr>
          <a:xfrm>
            <a:off x="6690174" y="4755502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86379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770161AB-99A6-B345-8EEE-EFA72D9AB5AF}"/>
              </a:ext>
            </a:extLst>
          </p:cNvPr>
          <p:cNvSpPr/>
          <p:nvPr/>
        </p:nvSpPr>
        <p:spPr>
          <a:xfrm>
            <a:off x="7542021" y="1698171"/>
            <a:ext cx="3719011" cy="3713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619540" y="2875719"/>
            <a:ext cx="1447800" cy="3693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91727" y="2903713"/>
            <a:ext cx="13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pMarineViewer</a:t>
            </a:r>
          </a:p>
        </p:txBody>
      </p:sp>
      <p:pic>
        <p:nvPicPr>
          <p:cNvPr id="51" name="Picture 50" descr="first_example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290" y="2394860"/>
            <a:ext cx="1700230" cy="1219669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7853472" y="2194468"/>
            <a:ext cx="1002656" cy="35433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01678" y="2208542"/>
            <a:ext cx="926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User</a:t>
            </a:r>
          </a:p>
        </p:txBody>
      </p:sp>
      <p:cxnSp>
        <p:nvCxnSpPr>
          <p:cNvPr id="64" name="Straight Connector 63"/>
          <p:cNvCxnSpPr>
            <a:cxnSpLocks/>
            <a:stCxn id="31" idx="0"/>
            <a:endCxn id="58" idx="2"/>
          </p:cNvCxnSpPr>
          <p:nvPr/>
        </p:nvCxnSpPr>
        <p:spPr>
          <a:xfrm flipV="1">
            <a:off x="8349801" y="2548803"/>
            <a:ext cx="4999" cy="35491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42628EB-D0C9-5942-B162-9038A0DDFE2C}"/>
              </a:ext>
            </a:extLst>
          </p:cNvPr>
          <p:cNvSpPr/>
          <p:nvPr/>
        </p:nvSpPr>
        <p:spPr>
          <a:xfrm>
            <a:off x="8131324" y="3804740"/>
            <a:ext cx="15240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AD8E7B-806F-8143-AA90-02BB5B913998}"/>
              </a:ext>
            </a:extLst>
          </p:cNvPr>
          <p:cNvSpPr txBox="1"/>
          <p:nvPr/>
        </p:nvSpPr>
        <p:spPr>
          <a:xfrm>
            <a:off x="8359924" y="3798001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MOOSDB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1D4DBE-7B77-1B4E-A013-D38F42A8C5E4}"/>
              </a:ext>
            </a:extLst>
          </p:cNvPr>
          <p:cNvCxnSpPr>
            <a:cxnSpLocks/>
          </p:cNvCxnSpPr>
          <p:nvPr/>
        </p:nvCxnSpPr>
        <p:spPr>
          <a:xfrm flipH="1">
            <a:off x="9067341" y="2419345"/>
            <a:ext cx="334185" cy="44167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23A4139-8F1F-9143-B313-358BB3B76146}"/>
              </a:ext>
            </a:extLst>
          </p:cNvPr>
          <p:cNvCxnSpPr>
            <a:cxnSpLocks/>
          </p:cNvCxnSpPr>
          <p:nvPr/>
        </p:nvCxnSpPr>
        <p:spPr>
          <a:xfrm>
            <a:off x="9067340" y="3268353"/>
            <a:ext cx="375220" cy="32109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410905-6D99-914D-9972-CE742F1967CD}"/>
              </a:ext>
            </a:extLst>
          </p:cNvPr>
          <p:cNvCxnSpPr>
            <a:cxnSpLocks/>
            <a:stCxn id="67" idx="0"/>
            <a:endCxn id="26" idx="2"/>
          </p:cNvCxnSpPr>
          <p:nvPr/>
        </p:nvCxnSpPr>
        <p:spPr>
          <a:xfrm flipH="1" flipV="1">
            <a:off x="8343440" y="3245051"/>
            <a:ext cx="557802" cy="55295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EF3420-553D-2B47-9892-779F39563B2D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 flipH="1">
            <a:off x="8159755" y="4167333"/>
            <a:ext cx="741487" cy="69927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453F866-AAE9-5D41-A01D-9C758B1E4467}"/>
              </a:ext>
            </a:extLst>
          </p:cNvPr>
          <p:cNvSpPr/>
          <p:nvPr/>
        </p:nvSpPr>
        <p:spPr>
          <a:xfrm>
            <a:off x="7777637" y="4866611"/>
            <a:ext cx="764236" cy="36933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D5F64-6440-EB4F-913E-8935D059F430}"/>
              </a:ext>
            </a:extLst>
          </p:cNvPr>
          <p:cNvSpPr txBox="1"/>
          <p:nvPr/>
        </p:nvSpPr>
        <p:spPr>
          <a:xfrm>
            <a:off x="7849824" y="4894605"/>
            <a:ext cx="692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pShare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04CCFF-763E-4B4F-9162-BB90C34B89B8}"/>
              </a:ext>
            </a:extLst>
          </p:cNvPr>
          <p:cNvSpPr txBox="1"/>
          <p:nvPr/>
        </p:nvSpPr>
        <p:spPr>
          <a:xfrm flipH="1">
            <a:off x="9442560" y="1698171"/>
            <a:ext cx="17002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Shoreside Computer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2576C-E4A8-0C9D-95BF-014089541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407" y="2134424"/>
            <a:ext cx="2091203" cy="15423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FABC9BD-5B8F-89E6-AE3A-D3F2A9511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456" y="2134424"/>
            <a:ext cx="2091203" cy="154236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380B931-09EA-7CA8-2BDA-049751B2C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214" y="3676786"/>
            <a:ext cx="2091203" cy="154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D33DFA-C209-2CC3-5AD1-013B3752BF26}"/>
              </a:ext>
            </a:extLst>
          </p:cNvPr>
          <p:cNvSpPr/>
          <p:nvPr/>
        </p:nvSpPr>
        <p:spPr>
          <a:xfrm>
            <a:off x="1919407" y="2134424"/>
            <a:ext cx="4176252" cy="1542362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8299AB-8E9A-C541-4222-9354C956D43C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4007533" y="2134424"/>
            <a:ext cx="0" cy="1542362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8E32FE-9123-1D4C-BC72-DC962B733431}"/>
              </a:ext>
            </a:extLst>
          </p:cNvPr>
          <p:cNvSpPr/>
          <p:nvPr/>
        </p:nvSpPr>
        <p:spPr>
          <a:xfrm>
            <a:off x="1387259" y="1658794"/>
            <a:ext cx="5175115" cy="3752961"/>
          </a:xfrm>
          <a:prstGeom prst="roundRect">
            <a:avLst>
              <a:gd name="adj" fmla="val 344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C531D-594C-25A8-90CB-4AE340E17C3A}"/>
              </a:ext>
            </a:extLst>
          </p:cNvPr>
          <p:cNvSpPr txBox="1"/>
          <p:nvPr/>
        </p:nvSpPr>
        <p:spPr>
          <a:xfrm>
            <a:off x="2939420" y="1728259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 Robots - 3 Containers</a:t>
            </a:r>
          </a:p>
        </p:txBody>
      </p:sp>
      <p:sp>
        <p:nvSpPr>
          <p:cNvPr id="63" name="Left-Right Arrow 62">
            <a:extLst>
              <a:ext uri="{FF2B5EF4-FFF2-40B4-BE49-F238E27FC236}">
                <a16:creationId xmlns:a16="http://schemas.microsoft.com/office/drawing/2014/main" id="{B30E7E21-410E-9D4C-4465-F9ACF0EE41F1}"/>
              </a:ext>
            </a:extLst>
          </p:cNvPr>
          <p:cNvSpPr/>
          <p:nvPr/>
        </p:nvSpPr>
        <p:spPr>
          <a:xfrm>
            <a:off x="6650856" y="2646051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sp>
        <p:nvSpPr>
          <p:cNvPr id="66" name="Left-Right Arrow 65">
            <a:extLst>
              <a:ext uri="{FF2B5EF4-FFF2-40B4-BE49-F238E27FC236}">
                <a16:creationId xmlns:a16="http://schemas.microsoft.com/office/drawing/2014/main" id="{1CA27726-FD33-4397-477C-172ED32590A0}"/>
              </a:ext>
            </a:extLst>
          </p:cNvPr>
          <p:cNvSpPr/>
          <p:nvPr/>
        </p:nvSpPr>
        <p:spPr>
          <a:xfrm>
            <a:off x="6650856" y="3367104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sp>
        <p:nvSpPr>
          <p:cNvPr id="68" name="Left-Right Arrow 67">
            <a:extLst>
              <a:ext uri="{FF2B5EF4-FFF2-40B4-BE49-F238E27FC236}">
                <a16:creationId xmlns:a16="http://schemas.microsoft.com/office/drawing/2014/main" id="{E0140FBB-DE4D-4775-781C-F5CB0595B9D1}"/>
              </a:ext>
            </a:extLst>
          </p:cNvPr>
          <p:cNvSpPr/>
          <p:nvPr/>
        </p:nvSpPr>
        <p:spPr>
          <a:xfrm>
            <a:off x="6645423" y="4088157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8F06CF-7561-095B-C980-389275F31073}"/>
              </a:ext>
            </a:extLst>
          </p:cNvPr>
          <p:cNvSpPr/>
          <p:nvPr/>
        </p:nvSpPr>
        <p:spPr>
          <a:xfrm>
            <a:off x="2919490" y="3679439"/>
            <a:ext cx="2100926" cy="1542362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770161AB-99A6-B345-8EEE-EFA72D9AB5AF}"/>
              </a:ext>
            </a:extLst>
          </p:cNvPr>
          <p:cNvSpPr/>
          <p:nvPr/>
        </p:nvSpPr>
        <p:spPr>
          <a:xfrm>
            <a:off x="7542020" y="1750704"/>
            <a:ext cx="3719011" cy="3713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619540" y="2875719"/>
            <a:ext cx="1447800" cy="3693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91727" y="2903713"/>
            <a:ext cx="13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pMarineViewer</a:t>
            </a:r>
          </a:p>
        </p:txBody>
      </p:sp>
      <p:pic>
        <p:nvPicPr>
          <p:cNvPr id="51" name="Picture 50" descr="first_example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290" y="2394860"/>
            <a:ext cx="1700230" cy="1219669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7853472" y="2194468"/>
            <a:ext cx="1002656" cy="35433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01678" y="2208542"/>
            <a:ext cx="926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User</a:t>
            </a:r>
          </a:p>
        </p:txBody>
      </p:sp>
      <p:cxnSp>
        <p:nvCxnSpPr>
          <p:cNvPr id="64" name="Straight Connector 63"/>
          <p:cNvCxnSpPr>
            <a:cxnSpLocks/>
            <a:stCxn id="31" idx="0"/>
            <a:endCxn id="58" idx="2"/>
          </p:cNvCxnSpPr>
          <p:nvPr/>
        </p:nvCxnSpPr>
        <p:spPr>
          <a:xfrm flipV="1">
            <a:off x="8349801" y="2548803"/>
            <a:ext cx="4999" cy="35491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42628EB-D0C9-5942-B162-9038A0DDFE2C}"/>
              </a:ext>
            </a:extLst>
          </p:cNvPr>
          <p:cNvSpPr/>
          <p:nvPr/>
        </p:nvSpPr>
        <p:spPr>
          <a:xfrm>
            <a:off x="8131324" y="3804740"/>
            <a:ext cx="15240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AD8E7B-806F-8143-AA90-02BB5B913998}"/>
              </a:ext>
            </a:extLst>
          </p:cNvPr>
          <p:cNvSpPr txBox="1"/>
          <p:nvPr/>
        </p:nvSpPr>
        <p:spPr>
          <a:xfrm>
            <a:off x="8359924" y="3798001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MOOSDB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1D4DBE-7B77-1B4E-A013-D38F42A8C5E4}"/>
              </a:ext>
            </a:extLst>
          </p:cNvPr>
          <p:cNvCxnSpPr>
            <a:cxnSpLocks/>
          </p:cNvCxnSpPr>
          <p:nvPr/>
        </p:nvCxnSpPr>
        <p:spPr>
          <a:xfrm flipH="1">
            <a:off x="9067341" y="2419345"/>
            <a:ext cx="334185" cy="44167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23A4139-8F1F-9143-B313-358BB3B76146}"/>
              </a:ext>
            </a:extLst>
          </p:cNvPr>
          <p:cNvCxnSpPr>
            <a:cxnSpLocks/>
          </p:cNvCxnSpPr>
          <p:nvPr/>
        </p:nvCxnSpPr>
        <p:spPr>
          <a:xfrm>
            <a:off x="9067340" y="3268353"/>
            <a:ext cx="375220" cy="32109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410905-6D99-914D-9972-CE742F1967CD}"/>
              </a:ext>
            </a:extLst>
          </p:cNvPr>
          <p:cNvCxnSpPr>
            <a:cxnSpLocks/>
            <a:stCxn id="67" idx="0"/>
            <a:endCxn id="26" idx="2"/>
          </p:cNvCxnSpPr>
          <p:nvPr/>
        </p:nvCxnSpPr>
        <p:spPr>
          <a:xfrm flipH="1" flipV="1">
            <a:off x="8343440" y="3245051"/>
            <a:ext cx="557802" cy="55295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EF3420-553D-2B47-9892-779F39563B2D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 flipH="1">
            <a:off x="8159755" y="4167333"/>
            <a:ext cx="741487" cy="69927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453F866-AAE9-5D41-A01D-9C758B1E4467}"/>
              </a:ext>
            </a:extLst>
          </p:cNvPr>
          <p:cNvSpPr/>
          <p:nvPr/>
        </p:nvSpPr>
        <p:spPr>
          <a:xfrm>
            <a:off x="7777637" y="4866611"/>
            <a:ext cx="764236" cy="36933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D5F64-6440-EB4F-913E-8935D059F430}"/>
              </a:ext>
            </a:extLst>
          </p:cNvPr>
          <p:cNvSpPr txBox="1"/>
          <p:nvPr/>
        </p:nvSpPr>
        <p:spPr>
          <a:xfrm>
            <a:off x="7849824" y="4894605"/>
            <a:ext cx="692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pShare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04CCFF-763E-4B4F-9162-BB90C34B89B8}"/>
              </a:ext>
            </a:extLst>
          </p:cNvPr>
          <p:cNvSpPr txBox="1"/>
          <p:nvPr/>
        </p:nvSpPr>
        <p:spPr>
          <a:xfrm flipH="1">
            <a:off x="9442560" y="1698171"/>
            <a:ext cx="17002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Shoreside Computer</a:t>
            </a:r>
          </a:p>
        </p:txBody>
      </p:sp>
      <p:sp>
        <p:nvSpPr>
          <p:cNvPr id="80" name="Left-Right Arrow 79">
            <a:extLst>
              <a:ext uri="{FF2B5EF4-FFF2-40B4-BE49-F238E27FC236}">
                <a16:creationId xmlns:a16="http://schemas.microsoft.com/office/drawing/2014/main" id="{78DA2E2B-70A2-DC42-B6FE-53F71834D037}"/>
              </a:ext>
            </a:extLst>
          </p:cNvPr>
          <p:cNvSpPr/>
          <p:nvPr/>
        </p:nvSpPr>
        <p:spPr>
          <a:xfrm>
            <a:off x="6650856" y="2907310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466F72-298A-A0DF-5F84-183A1CEC0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05" y="1698171"/>
            <a:ext cx="2567067" cy="18937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6AF19E2-9AA3-4A30-F2F0-617F11086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231" y="3614529"/>
            <a:ext cx="2567067" cy="18937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22BF866-05FF-5917-9701-A03F14A48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408" y="1698171"/>
            <a:ext cx="2567067" cy="18937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3B2607-04E5-CC24-EE99-08580D2E4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334" y="3614529"/>
            <a:ext cx="2567067" cy="1893738"/>
          </a:xfrm>
          <a:prstGeom prst="rect">
            <a:avLst/>
          </a:prstGeom>
        </p:spPr>
      </p:pic>
      <p:sp>
        <p:nvSpPr>
          <p:cNvPr id="57" name="Left-Right Arrow 56">
            <a:extLst>
              <a:ext uri="{FF2B5EF4-FFF2-40B4-BE49-F238E27FC236}">
                <a16:creationId xmlns:a16="http://schemas.microsoft.com/office/drawing/2014/main" id="{8E62CED5-77BD-C8B1-602F-34B23BA46CA2}"/>
              </a:ext>
            </a:extLst>
          </p:cNvPr>
          <p:cNvSpPr/>
          <p:nvPr/>
        </p:nvSpPr>
        <p:spPr>
          <a:xfrm>
            <a:off x="6650856" y="3628363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sp>
        <p:nvSpPr>
          <p:cNvPr id="59" name="Left-Right Arrow 58">
            <a:extLst>
              <a:ext uri="{FF2B5EF4-FFF2-40B4-BE49-F238E27FC236}">
                <a16:creationId xmlns:a16="http://schemas.microsoft.com/office/drawing/2014/main" id="{C3640DA0-5D51-1ABA-5C17-4D02068DCFF9}"/>
              </a:ext>
            </a:extLst>
          </p:cNvPr>
          <p:cNvSpPr/>
          <p:nvPr/>
        </p:nvSpPr>
        <p:spPr>
          <a:xfrm>
            <a:off x="6645423" y="4349416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sp>
        <p:nvSpPr>
          <p:cNvPr id="60" name="Left-Right Arrow 59">
            <a:extLst>
              <a:ext uri="{FF2B5EF4-FFF2-40B4-BE49-F238E27FC236}">
                <a16:creationId xmlns:a16="http://schemas.microsoft.com/office/drawing/2014/main" id="{1E23FEA3-689A-6337-6749-DF578955BBEA}"/>
              </a:ext>
            </a:extLst>
          </p:cNvPr>
          <p:cNvSpPr/>
          <p:nvPr/>
        </p:nvSpPr>
        <p:spPr>
          <a:xfrm>
            <a:off x="6649088" y="2194468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222897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770161AB-99A6-B345-8EEE-EFA72D9AB5AF}"/>
              </a:ext>
            </a:extLst>
          </p:cNvPr>
          <p:cNvSpPr/>
          <p:nvPr/>
        </p:nvSpPr>
        <p:spPr>
          <a:xfrm>
            <a:off x="7542020" y="1750704"/>
            <a:ext cx="3719011" cy="3713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619540" y="2875719"/>
            <a:ext cx="1447800" cy="369332"/>
          </a:xfrm>
          <a:prstGeom prst="roundRect">
            <a:avLst/>
          </a:prstGeom>
          <a:solidFill>
            <a:srgbClr val="008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91727" y="2903713"/>
            <a:ext cx="13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pMarineViewer</a:t>
            </a:r>
          </a:p>
        </p:txBody>
      </p:sp>
      <p:pic>
        <p:nvPicPr>
          <p:cNvPr id="51" name="Picture 50" descr="first_example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290" y="2394860"/>
            <a:ext cx="1700230" cy="1219669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7853472" y="2194468"/>
            <a:ext cx="1002656" cy="35433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01678" y="2208542"/>
            <a:ext cx="926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User</a:t>
            </a:r>
          </a:p>
        </p:txBody>
      </p:sp>
      <p:cxnSp>
        <p:nvCxnSpPr>
          <p:cNvPr id="64" name="Straight Connector 63"/>
          <p:cNvCxnSpPr>
            <a:cxnSpLocks/>
            <a:stCxn id="31" idx="0"/>
            <a:endCxn id="58" idx="2"/>
          </p:cNvCxnSpPr>
          <p:nvPr/>
        </p:nvCxnSpPr>
        <p:spPr>
          <a:xfrm flipV="1">
            <a:off x="8349801" y="2548803"/>
            <a:ext cx="4999" cy="35491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42628EB-D0C9-5942-B162-9038A0DDFE2C}"/>
              </a:ext>
            </a:extLst>
          </p:cNvPr>
          <p:cNvSpPr/>
          <p:nvPr/>
        </p:nvSpPr>
        <p:spPr>
          <a:xfrm>
            <a:off x="8131324" y="3804740"/>
            <a:ext cx="1524000" cy="369332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AD8E7B-806F-8143-AA90-02BB5B913998}"/>
              </a:ext>
            </a:extLst>
          </p:cNvPr>
          <p:cNvSpPr txBox="1"/>
          <p:nvPr/>
        </p:nvSpPr>
        <p:spPr>
          <a:xfrm>
            <a:off x="8359924" y="3798001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MOOSDB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1D4DBE-7B77-1B4E-A013-D38F42A8C5E4}"/>
              </a:ext>
            </a:extLst>
          </p:cNvPr>
          <p:cNvCxnSpPr>
            <a:cxnSpLocks/>
          </p:cNvCxnSpPr>
          <p:nvPr/>
        </p:nvCxnSpPr>
        <p:spPr>
          <a:xfrm flipH="1">
            <a:off x="9067341" y="2419345"/>
            <a:ext cx="334185" cy="44167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23A4139-8F1F-9143-B313-358BB3B76146}"/>
              </a:ext>
            </a:extLst>
          </p:cNvPr>
          <p:cNvCxnSpPr>
            <a:cxnSpLocks/>
          </p:cNvCxnSpPr>
          <p:nvPr/>
        </p:nvCxnSpPr>
        <p:spPr>
          <a:xfrm>
            <a:off x="9067340" y="3268353"/>
            <a:ext cx="375220" cy="32109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410905-6D99-914D-9972-CE742F1967CD}"/>
              </a:ext>
            </a:extLst>
          </p:cNvPr>
          <p:cNvCxnSpPr>
            <a:cxnSpLocks/>
            <a:stCxn id="67" idx="0"/>
            <a:endCxn id="26" idx="2"/>
          </p:cNvCxnSpPr>
          <p:nvPr/>
        </p:nvCxnSpPr>
        <p:spPr>
          <a:xfrm flipH="1" flipV="1">
            <a:off x="8343440" y="3245051"/>
            <a:ext cx="557802" cy="55295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EF3420-553D-2B47-9892-779F39563B2D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 flipH="1">
            <a:off x="8159755" y="4167333"/>
            <a:ext cx="741487" cy="69927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453F866-AAE9-5D41-A01D-9C758B1E4467}"/>
              </a:ext>
            </a:extLst>
          </p:cNvPr>
          <p:cNvSpPr/>
          <p:nvPr/>
        </p:nvSpPr>
        <p:spPr>
          <a:xfrm>
            <a:off x="7777637" y="4866611"/>
            <a:ext cx="764236" cy="36933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D5F64-6440-EB4F-913E-8935D059F430}"/>
              </a:ext>
            </a:extLst>
          </p:cNvPr>
          <p:cNvSpPr txBox="1"/>
          <p:nvPr/>
        </p:nvSpPr>
        <p:spPr>
          <a:xfrm>
            <a:off x="7849824" y="4894605"/>
            <a:ext cx="692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pShare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04CCFF-763E-4B4F-9162-BB90C34B89B8}"/>
              </a:ext>
            </a:extLst>
          </p:cNvPr>
          <p:cNvSpPr txBox="1"/>
          <p:nvPr/>
        </p:nvSpPr>
        <p:spPr>
          <a:xfrm flipH="1">
            <a:off x="9442560" y="1698171"/>
            <a:ext cx="17002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Shoreside Computer</a:t>
            </a:r>
          </a:p>
        </p:txBody>
      </p:sp>
      <p:sp>
        <p:nvSpPr>
          <p:cNvPr id="80" name="Left-Right Arrow 79">
            <a:extLst>
              <a:ext uri="{FF2B5EF4-FFF2-40B4-BE49-F238E27FC236}">
                <a16:creationId xmlns:a16="http://schemas.microsoft.com/office/drawing/2014/main" id="{78DA2E2B-70A2-DC42-B6FE-53F71834D037}"/>
              </a:ext>
            </a:extLst>
          </p:cNvPr>
          <p:cNvSpPr/>
          <p:nvPr/>
        </p:nvSpPr>
        <p:spPr>
          <a:xfrm>
            <a:off x="6650856" y="2907310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466F72-298A-A0DF-5F84-183A1CEC0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05" y="1698171"/>
            <a:ext cx="2567067" cy="18937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6AF19E2-9AA3-4A30-F2F0-617F11086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231" y="3614529"/>
            <a:ext cx="2567067" cy="18937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22BF866-05FF-5917-9701-A03F14A48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408" y="1698171"/>
            <a:ext cx="2567067" cy="18937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3B2607-04E5-CC24-EE99-08580D2E4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334" y="3614529"/>
            <a:ext cx="2567067" cy="1893738"/>
          </a:xfrm>
          <a:prstGeom prst="rect">
            <a:avLst/>
          </a:prstGeom>
        </p:spPr>
      </p:pic>
      <p:sp>
        <p:nvSpPr>
          <p:cNvPr id="57" name="Left-Right Arrow 56">
            <a:extLst>
              <a:ext uri="{FF2B5EF4-FFF2-40B4-BE49-F238E27FC236}">
                <a16:creationId xmlns:a16="http://schemas.microsoft.com/office/drawing/2014/main" id="{8E62CED5-77BD-C8B1-602F-34B23BA46CA2}"/>
              </a:ext>
            </a:extLst>
          </p:cNvPr>
          <p:cNvSpPr/>
          <p:nvPr/>
        </p:nvSpPr>
        <p:spPr>
          <a:xfrm>
            <a:off x="6650856" y="3628363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sp>
        <p:nvSpPr>
          <p:cNvPr id="59" name="Left-Right Arrow 58">
            <a:extLst>
              <a:ext uri="{FF2B5EF4-FFF2-40B4-BE49-F238E27FC236}">
                <a16:creationId xmlns:a16="http://schemas.microsoft.com/office/drawing/2014/main" id="{C3640DA0-5D51-1ABA-5C17-4D02068DCFF9}"/>
              </a:ext>
            </a:extLst>
          </p:cNvPr>
          <p:cNvSpPr/>
          <p:nvPr/>
        </p:nvSpPr>
        <p:spPr>
          <a:xfrm>
            <a:off x="6645423" y="4349416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  <p:sp>
        <p:nvSpPr>
          <p:cNvPr id="60" name="Left-Right Arrow 59">
            <a:extLst>
              <a:ext uri="{FF2B5EF4-FFF2-40B4-BE49-F238E27FC236}">
                <a16:creationId xmlns:a16="http://schemas.microsoft.com/office/drawing/2014/main" id="{1E23FEA3-689A-6337-6749-DF578955BBEA}"/>
              </a:ext>
            </a:extLst>
          </p:cNvPr>
          <p:cNvSpPr/>
          <p:nvPr/>
        </p:nvSpPr>
        <p:spPr>
          <a:xfrm>
            <a:off x="6649088" y="2194468"/>
            <a:ext cx="805069" cy="626165"/>
          </a:xfrm>
          <a:prstGeom prst="leftRight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207946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9609</TotalTime>
  <Words>187</Words>
  <Application>Microsoft Macintosh PowerPoint</Application>
  <PresentationFormat>Widescreen</PresentationFormat>
  <Paragraphs>129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Richard Benjamin</cp:lastModifiedBy>
  <cp:revision>18</cp:revision>
  <dcterms:created xsi:type="dcterms:W3CDTF">2019-02-04T18:44:19Z</dcterms:created>
  <dcterms:modified xsi:type="dcterms:W3CDTF">2022-06-27T23:43:13Z</dcterms:modified>
</cp:coreProperties>
</file>