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1544-C539-4640-9A5F-33F74FE8B9AF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8FB1B-DCE8-5440-9154-3BE8BAAAD5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FFB92-5253-F34E-B210-F1833AEB3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3" t="11770" r="5699" b="28472"/>
          <a:stretch/>
        </p:blipFill>
        <p:spPr>
          <a:xfrm>
            <a:off x="1337187" y="1189703"/>
            <a:ext cx="7285704" cy="3500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B6DC2-360D-4F49-8552-C370791A96D9}"/>
              </a:ext>
            </a:extLst>
          </p:cNvPr>
          <p:cNvSpPr txBox="1"/>
          <p:nvPr/>
        </p:nvSpPr>
        <p:spPr>
          <a:xfrm>
            <a:off x="6950438" y="2852187"/>
            <a:ext cx="788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E-Stop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654539-8A27-6D46-84ED-AA93468FFCD0}"/>
              </a:ext>
            </a:extLst>
          </p:cNvPr>
          <p:cNvCxnSpPr>
            <a:cxnSpLocks/>
          </p:cNvCxnSpPr>
          <p:nvPr/>
        </p:nvCxnSpPr>
        <p:spPr>
          <a:xfrm flipH="1" flipV="1">
            <a:off x="6587613" y="2477729"/>
            <a:ext cx="471948" cy="374458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A369EA-D580-AB41-8B15-C9731D09E2E7}"/>
              </a:ext>
            </a:extLst>
          </p:cNvPr>
          <p:cNvSpPr txBox="1"/>
          <p:nvPr/>
        </p:nvSpPr>
        <p:spPr>
          <a:xfrm>
            <a:off x="6268065" y="3122193"/>
            <a:ext cx="587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7F53E7-79E9-F044-B2A8-16FCBBB5D85E}"/>
              </a:ext>
            </a:extLst>
          </p:cNvPr>
          <p:cNvCxnSpPr/>
          <p:nvPr/>
        </p:nvCxnSpPr>
        <p:spPr>
          <a:xfrm flipH="1" flipV="1">
            <a:off x="5717459" y="3029409"/>
            <a:ext cx="550606" cy="27745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1E90D2-32D1-8644-AB7C-021013DA4556}"/>
              </a:ext>
            </a:extLst>
          </p:cNvPr>
          <p:cNvSpPr txBox="1"/>
          <p:nvPr/>
        </p:nvSpPr>
        <p:spPr>
          <a:xfrm>
            <a:off x="5392993" y="3991274"/>
            <a:ext cx="14078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GPS Receiver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05ED1E-F425-DF4F-8C04-35312C13B977}"/>
              </a:ext>
            </a:extLst>
          </p:cNvPr>
          <p:cNvCxnSpPr>
            <a:cxnSpLocks/>
          </p:cNvCxnSpPr>
          <p:nvPr/>
        </p:nvCxnSpPr>
        <p:spPr>
          <a:xfrm flipH="1" flipV="1">
            <a:off x="5161936" y="2451765"/>
            <a:ext cx="481780" cy="1539509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F0ED53-5F05-BF44-8ACD-1B9B711220C3}"/>
              </a:ext>
            </a:extLst>
          </p:cNvPr>
          <p:cNvSpPr txBox="1"/>
          <p:nvPr/>
        </p:nvSpPr>
        <p:spPr>
          <a:xfrm>
            <a:off x="2846440" y="2904984"/>
            <a:ext cx="8672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Battery</a:t>
            </a: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9783858C-380D-5746-9D52-AFC61EA94A4A}"/>
              </a:ext>
            </a:extLst>
          </p:cNvPr>
          <p:cNvSpPr/>
          <p:nvPr/>
        </p:nvSpPr>
        <p:spPr>
          <a:xfrm>
            <a:off x="1789471" y="3029409"/>
            <a:ext cx="334297" cy="746178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30494A-2F4E-764E-A86A-74B3A8D2947B}"/>
              </a:ext>
            </a:extLst>
          </p:cNvPr>
          <p:cNvSpPr txBox="1"/>
          <p:nvPr/>
        </p:nvSpPr>
        <p:spPr>
          <a:xfrm>
            <a:off x="1357167" y="2476035"/>
            <a:ext cx="112793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Main Vehicle</a:t>
            </a:r>
          </a:p>
          <a:p>
            <a:r>
              <a:rPr lang="en-US" sz="1400" dirty="0"/>
              <a:t>Computer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B908D-D8E0-8141-AE22-A8514BECC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897"/>
            <a:ext cx="9144000" cy="5352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09AB81-3608-4847-BCAE-C9E2C8F5662D}"/>
              </a:ext>
            </a:extLst>
          </p:cNvPr>
          <p:cNvSpPr txBox="1"/>
          <p:nvPr/>
        </p:nvSpPr>
        <p:spPr>
          <a:xfrm>
            <a:off x="1357167" y="2476035"/>
            <a:ext cx="17052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Payload components</a:t>
            </a:r>
          </a:p>
          <a:p>
            <a:pPr algn="ctr"/>
            <a:r>
              <a:rPr lang="en-US" sz="1400" dirty="0"/>
              <a:t>Template plate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D66F7-E0D0-644C-B3B1-51F5FE9D22DE}"/>
              </a:ext>
            </a:extLst>
          </p:cNvPr>
          <p:cNvSpPr txBox="1"/>
          <p:nvPr/>
        </p:nvSpPr>
        <p:spPr>
          <a:xfrm>
            <a:off x="7202444" y="1586216"/>
            <a:ext cx="158056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The PABLO Payload</a:t>
            </a:r>
          </a:p>
          <a:p>
            <a:pPr algn="ctr"/>
            <a:r>
              <a:rPr lang="en-US" sz="1400" dirty="0"/>
              <a:t>Autonomy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D870-5328-DC4C-A8F5-FBBA14AC55B4}"/>
              </a:ext>
            </a:extLst>
          </p:cNvPr>
          <p:cNvSpPr txBox="1"/>
          <p:nvPr/>
        </p:nvSpPr>
        <p:spPr>
          <a:xfrm>
            <a:off x="7620083" y="4345810"/>
            <a:ext cx="143520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Dedicated PABLO</a:t>
            </a:r>
          </a:p>
          <a:p>
            <a:pPr algn="ctr"/>
            <a:r>
              <a:rPr lang="en-US" sz="1400" dirty="0"/>
              <a:t>Power Supply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0D3A3F-A10C-4B41-950D-FA1F00E91C5C}"/>
              </a:ext>
            </a:extLst>
          </p:cNvPr>
          <p:cNvCxnSpPr>
            <a:cxnSpLocks/>
          </p:cNvCxnSpPr>
          <p:nvPr/>
        </p:nvCxnSpPr>
        <p:spPr>
          <a:xfrm flipH="1">
            <a:off x="6909847" y="4607420"/>
            <a:ext cx="710236" cy="0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0FCC3B-401A-D344-BE77-86EDCFBE3E12}"/>
              </a:ext>
            </a:extLst>
          </p:cNvPr>
          <p:cNvCxnSpPr>
            <a:cxnSpLocks/>
          </p:cNvCxnSpPr>
          <p:nvPr/>
        </p:nvCxnSpPr>
        <p:spPr>
          <a:xfrm>
            <a:off x="3062377" y="2737645"/>
            <a:ext cx="538261" cy="259283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7CAB1F-CC93-FC40-9B50-E678199EB8D7}"/>
              </a:ext>
            </a:extLst>
          </p:cNvPr>
          <p:cNvCxnSpPr>
            <a:cxnSpLocks/>
          </p:cNvCxnSpPr>
          <p:nvPr/>
        </p:nvCxnSpPr>
        <p:spPr>
          <a:xfrm flipH="1">
            <a:off x="6201103" y="1847826"/>
            <a:ext cx="1001341" cy="729046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6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BLO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21" y="692417"/>
            <a:ext cx="5776239" cy="530696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3183" y="692417"/>
            <a:ext cx="6462465" cy="5312383"/>
          </a:xfrm>
          <a:prstGeom prst="roundRect">
            <a:avLst>
              <a:gd name="adj" fmla="val 6147"/>
            </a:avLst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7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B93DA77-D72E-C557-256A-1E7771BC3603}"/>
              </a:ext>
            </a:extLst>
          </p:cNvPr>
          <p:cNvSpPr/>
          <p:nvPr/>
        </p:nvSpPr>
        <p:spPr>
          <a:xfrm>
            <a:off x="1832062" y="1121229"/>
            <a:ext cx="6081851" cy="1643742"/>
          </a:xfrm>
          <a:prstGeom prst="roundRect">
            <a:avLst>
              <a:gd name="adj" fmla="val 304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Heron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F2D5E18-A3EF-A14F-F93E-6F9DCD0EBDE9}"/>
              </a:ext>
            </a:extLst>
          </p:cNvPr>
          <p:cNvSpPr/>
          <p:nvPr/>
        </p:nvSpPr>
        <p:spPr>
          <a:xfrm>
            <a:off x="2144486" y="1295400"/>
            <a:ext cx="2024743" cy="108857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Front-seat</a:t>
            </a:r>
          </a:p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Computer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C2273-F03D-5E47-4470-7E182C24DEFB}"/>
              </a:ext>
            </a:extLst>
          </p:cNvPr>
          <p:cNvSpPr/>
          <p:nvPr/>
        </p:nvSpPr>
        <p:spPr>
          <a:xfrm>
            <a:off x="5671459" y="1295399"/>
            <a:ext cx="2024744" cy="108857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Payload </a:t>
            </a:r>
          </a:p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Computer</a:t>
            </a:r>
          </a:p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(PABLO)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E7ABE-6693-8A78-6440-6A937ED24653}"/>
              </a:ext>
            </a:extLst>
          </p:cNvPr>
          <p:cNvSpPr/>
          <p:nvPr/>
        </p:nvSpPr>
        <p:spPr>
          <a:xfrm>
            <a:off x="2362200" y="1295399"/>
            <a:ext cx="137160" cy="137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D28205-2DFF-92C0-B6D7-D555F41E9B1E}"/>
              </a:ext>
            </a:extLst>
          </p:cNvPr>
          <p:cNvSpPr/>
          <p:nvPr/>
        </p:nvSpPr>
        <p:spPr>
          <a:xfrm>
            <a:off x="5671459" y="1414052"/>
            <a:ext cx="137160" cy="137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071CC-5115-C7D8-7A12-979F1A85484B}"/>
              </a:ext>
            </a:extLst>
          </p:cNvPr>
          <p:cNvSpPr/>
          <p:nvPr/>
        </p:nvSpPr>
        <p:spPr>
          <a:xfrm>
            <a:off x="5671458" y="1774372"/>
            <a:ext cx="137160" cy="1371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BA0DCB-501E-26A1-3175-D8E9AF085041}"/>
              </a:ext>
            </a:extLst>
          </p:cNvPr>
          <p:cNvSpPr/>
          <p:nvPr/>
        </p:nvSpPr>
        <p:spPr>
          <a:xfrm>
            <a:off x="3777340" y="1295398"/>
            <a:ext cx="137160" cy="1371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0E292-7828-C146-F324-60B6BAFA9CC2}"/>
              </a:ext>
            </a:extLst>
          </p:cNvPr>
          <p:cNvSpPr txBox="1"/>
          <p:nvPr/>
        </p:nvSpPr>
        <p:spPr>
          <a:xfrm>
            <a:off x="1462210" y="544285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(a)  192.168.1.173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E2A82C-C81D-FAE3-2409-55538512FD56}"/>
              </a:ext>
            </a:extLst>
          </p:cNvPr>
          <p:cNvSpPr txBox="1"/>
          <p:nvPr/>
        </p:nvSpPr>
        <p:spPr>
          <a:xfrm>
            <a:off x="4272826" y="1883518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(b)  192.168.14.1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C1674-B039-1850-3217-BB5E596C1D5B}"/>
              </a:ext>
            </a:extLst>
          </p:cNvPr>
          <p:cNvSpPr txBox="1"/>
          <p:nvPr/>
        </p:nvSpPr>
        <p:spPr>
          <a:xfrm>
            <a:off x="3338970" y="544285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(c)  192.168.14.100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0269A7-1CAA-B78D-E031-060CE1AF29A2}"/>
              </a:ext>
            </a:extLst>
          </p:cNvPr>
          <p:cNvCxnSpPr>
            <a:stCxn id="11" idx="2"/>
            <a:endCxn id="7" idx="0"/>
          </p:cNvCxnSpPr>
          <p:nvPr/>
        </p:nvCxnSpPr>
        <p:spPr>
          <a:xfrm>
            <a:off x="2216583" y="852062"/>
            <a:ext cx="214197" cy="44333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>
            <a:extLst>
              <a:ext uri="{FF2B5EF4-FFF2-40B4-BE49-F238E27FC236}">
                <a16:creationId xmlns:a16="http://schemas.microsoft.com/office/drawing/2014/main" id="{DAFB4C94-F458-A293-1990-759F683FEDFE}"/>
              </a:ext>
            </a:extLst>
          </p:cNvPr>
          <p:cNvSpPr/>
          <p:nvPr/>
        </p:nvSpPr>
        <p:spPr>
          <a:xfrm>
            <a:off x="3831770" y="852062"/>
            <a:ext cx="1839687" cy="639281"/>
          </a:xfrm>
          <a:custGeom>
            <a:avLst/>
            <a:gdLst>
              <a:gd name="connsiteX0" fmla="*/ 0 w 1382486"/>
              <a:gd name="connsiteY0" fmla="*/ 0 h 718457"/>
              <a:gd name="connsiteX1" fmla="*/ 21772 w 1382486"/>
              <a:gd name="connsiteY1" fmla="*/ 598714 h 718457"/>
              <a:gd name="connsiteX2" fmla="*/ 1382486 w 1382486"/>
              <a:gd name="connsiteY2" fmla="*/ 718457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486" h="718457">
                <a:moveTo>
                  <a:pt x="0" y="0"/>
                </a:moveTo>
                <a:lnTo>
                  <a:pt x="21772" y="598714"/>
                </a:lnTo>
                <a:lnTo>
                  <a:pt x="1382486" y="718457"/>
                </a:ln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276B3-819F-D2F2-1205-1A6CA023B354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>
            <a:off x="4169229" y="1839686"/>
            <a:ext cx="1502229" cy="326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56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0C7D5-FD7F-CA7F-F22F-3D60BF87E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57" y="1297806"/>
            <a:ext cx="6641253" cy="426238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19AC519-5BC2-BBF3-FBFE-42D9DAD12398}"/>
              </a:ext>
            </a:extLst>
          </p:cNvPr>
          <p:cNvSpPr/>
          <p:nvPr/>
        </p:nvSpPr>
        <p:spPr>
          <a:xfrm>
            <a:off x="5301343" y="1175657"/>
            <a:ext cx="1709057" cy="444137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3B8EBA-2CEF-8E74-5A11-377807F61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28" b="8050"/>
          <a:stretch/>
        </p:blipFill>
        <p:spPr>
          <a:xfrm>
            <a:off x="609600" y="1458685"/>
            <a:ext cx="8262257" cy="3940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FEDD0-E037-BCD6-E810-2FAF86641620}"/>
              </a:ext>
            </a:extLst>
          </p:cNvPr>
          <p:cNvSpPr txBox="1"/>
          <p:nvPr/>
        </p:nvSpPr>
        <p:spPr>
          <a:xfrm>
            <a:off x="3799115" y="4082143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West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D97D7-FFEE-5263-0EF9-963F30DB7929}"/>
              </a:ext>
            </a:extLst>
          </p:cNvPr>
          <p:cNvSpPr txBox="1"/>
          <p:nvPr/>
        </p:nvSpPr>
        <p:spPr>
          <a:xfrm>
            <a:off x="5932715" y="305966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395104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43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Benjamin</dc:creator>
  <cp:lastModifiedBy>Michael Richard Benjamin</cp:lastModifiedBy>
  <cp:revision>7</cp:revision>
  <dcterms:created xsi:type="dcterms:W3CDTF">2015-04-14T20:28:10Z</dcterms:created>
  <dcterms:modified xsi:type="dcterms:W3CDTF">2023-04-16T22:13:16Z</dcterms:modified>
</cp:coreProperties>
</file>