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CC04-5B5D-9D47-915D-F9521FEF2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804B2-9A32-4A42-A4C8-7EC70B0C8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C8AA1-4138-684F-93C2-97A22766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FF0E3-8ED9-2B48-AC55-6CE4E01C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4F8B4-C137-2341-B77B-3BCDA59A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5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716F-7772-2547-8F87-074B117D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4EA3D-84AC-904C-AF64-BC0911291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393A7-08CD-1C48-BDDB-AFA37B77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EFF48-8E0C-544F-936C-1680F8D9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C8EA5-995E-E54E-938F-78ACC323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BDD4F-EB9F-F445-B987-78F6C08A9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550F2-B323-E042-9953-4366D7DD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48AB6-3587-2A43-AEBB-723912046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316EF-B56F-6649-8160-C48898E4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E880A-77F4-5C4B-92CA-483B9358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3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453D-AD1A-C24B-84C0-2FDA1527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F10B0-FAA5-674D-BEA2-80C3EEA1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24AE1-CBAE-5049-AE4B-7D89E66F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F2DC8-AB9D-C947-9CD3-484B697D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015DB-962E-B84F-9B10-54166104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2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B5840-2C99-E847-8EFF-2145FF52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21A4E-3D31-D44F-A8B2-961BA67D5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F51D7-9EA0-5D47-A13D-9CB90C77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29A54-AC9E-0242-8257-937D8D5FD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DA7F9-D9BA-C649-ADF2-27ECE0E0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3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5A3D-CFCA-634A-AD47-E71D4AA6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31EFB-37E3-F440-9577-C40EB80D1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3A560-075F-8946-B5A6-290F6EADE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5458A-51D5-0B44-BCEE-DD714F46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A2271-501C-2A48-9E1D-9EBFC78B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E9E1F-CB80-614E-90AA-A0308B61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271A3-8EB5-8547-B254-9AE4015A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75EB-7032-0A4D-9639-FDF5DCD74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30550-7686-4B46-9091-010D593F3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86362-A3A4-0F46-A814-3192C0CFB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D3907-C3DB-B34D-A20D-9314FF62A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084E4-03C1-DF4A-AF86-93C5AB0F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191D36-3A2C-494C-AEAB-7E1BE204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5FAF6-6BBD-CB44-8E35-D0195611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6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2670-DBB5-264C-9928-681D9D4A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7D65D-48ED-454F-96E0-51BF78F1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73D64-3154-E441-9CAE-2AE25437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6D536-E978-5240-988E-C004EE20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E6099-E1D8-0945-9112-BC020D53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52045-3793-0548-B34D-C11F2360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CC747-CB90-D44B-9EC0-E57068C1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2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5AAD-D35C-684E-975F-AC19499A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5FCB3-3BEF-1249-8FA0-A30D82E6C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E5616-217A-644E-86B5-C2FECEF58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BB391-B0F2-E549-94ED-86B42B8E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DBC2B-5480-3E4D-B649-C2502318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CFD58-9AE8-8148-B083-D4DFB876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E4F1-7EF8-CE49-851D-BDD1FECB7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990EC-7DA6-B941-8116-7979D08AC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C6BC0-A96C-9840-A869-036A167CB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B3592-BA8C-9F44-960F-EA011FA3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2CC21-7926-4942-9ECF-B92B61DB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C4FB5-6658-6D4E-804C-18233A3D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2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C082CC-4AB3-F746-8CBD-5AAE99C92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DC5A9-8B42-CD4C-BB8F-9BF8DD98F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DAE29-3580-624C-B08F-2884875AF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711-9AD9-3E41-8880-CFCC3D9D3A4B}" type="datetimeFigureOut">
              <a:t>3/21/23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9D291-162D-D449-935F-003AEA884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4419-25E3-074A-BA4F-431FD3580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03BC-D989-E641-A545-ED17FE12E7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A8938-771B-1B41-B8E6-B3DD49C502D9}"/>
              </a:ext>
            </a:extLst>
          </p:cNvPr>
          <p:cNvSpPr/>
          <p:nvPr/>
        </p:nvSpPr>
        <p:spPr>
          <a:xfrm>
            <a:off x="4494553" y="1853851"/>
            <a:ext cx="2680570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Home Router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AD0B9-62B1-0247-9647-0FC94219883F}"/>
              </a:ext>
            </a:extLst>
          </p:cNvPr>
          <p:cNvSpPr/>
          <p:nvPr/>
        </p:nvSpPr>
        <p:spPr>
          <a:xfrm>
            <a:off x="6703105" y="3268153"/>
            <a:ext cx="1293944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214B8F-74CD-4F4F-B352-F19A559B89DD}"/>
              </a:ext>
            </a:extLst>
          </p:cNvPr>
          <p:cNvSpPr/>
          <p:nvPr/>
        </p:nvSpPr>
        <p:spPr>
          <a:xfrm>
            <a:off x="3684741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69DFF-185F-344A-962A-238353A8E304}"/>
              </a:ext>
            </a:extLst>
          </p:cNvPr>
          <p:cNvSpPr/>
          <p:nvPr/>
        </p:nvSpPr>
        <p:spPr>
          <a:xfrm>
            <a:off x="8224400" y="3272144"/>
            <a:ext cx="1287888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1D6E9F-845C-9A46-AE91-49191F184124}"/>
              </a:ext>
            </a:extLst>
          </p:cNvPr>
          <p:cNvSpPr/>
          <p:nvPr/>
        </p:nvSpPr>
        <p:spPr>
          <a:xfrm>
            <a:off x="5193923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Phone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0CA7CB-C2AA-7445-AF0D-5CACAF6D989E}"/>
              </a:ext>
            </a:extLst>
          </p:cNvPr>
          <p:cNvSpPr/>
          <p:nvPr/>
        </p:nvSpPr>
        <p:spPr>
          <a:xfrm>
            <a:off x="2175559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iPad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3D1F9A-F9AF-994B-B0FC-C0D7DA1A8F7B}"/>
              </a:ext>
            </a:extLst>
          </p:cNvPr>
          <p:cNvSpPr/>
          <p:nvPr/>
        </p:nvSpPr>
        <p:spPr>
          <a:xfrm>
            <a:off x="2187672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192.168.1.55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CF21EE-CD6B-714E-ADA6-DC6E012FA143}"/>
              </a:ext>
            </a:extLst>
          </p:cNvPr>
          <p:cNvSpPr/>
          <p:nvPr/>
        </p:nvSpPr>
        <p:spPr>
          <a:xfrm>
            <a:off x="3684741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192.168.1.18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607F9-DADE-414C-ABEB-ADA67649D229}"/>
              </a:ext>
            </a:extLst>
          </p:cNvPr>
          <p:cNvSpPr/>
          <p:nvPr/>
        </p:nvSpPr>
        <p:spPr>
          <a:xfrm>
            <a:off x="5181810" y="398327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192.168.1.9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94B5F-D124-DB4E-90A2-7B22052134A9}"/>
              </a:ext>
            </a:extLst>
          </p:cNvPr>
          <p:cNvSpPr/>
          <p:nvPr/>
        </p:nvSpPr>
        <p:spPr>
          <a:xfrm>
            <a:off x="6703105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192.168.1.22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5181D-3400-4845-9BD9-8C542842196A}"/>
              </a:ext>
            </a:extLst>
          </p:cNvPr>
          <p:cNvSpPr/>
          <p:nvPr/>
        </p:nvSpPr>
        <p:spPr>
          <a:xfrm>
            <a:off x="8224400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192.168.1.65</a:t>
            </a: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02DBB8-1CE7-5242-83A4-806EA0168191}"/>
              </a:ext>
            </a:extLst>
          </p:cNvPr>
          <p:cNvSpPr/>
          <p:nvPr/>
        </p:nvSpPr>
        <p:spPr>
          <a:xfrm>
            <a:off x="3170352" y="1976073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192.168.1.1</a:t>
            </a: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AEBC41-C93F-D947-9954-3A16F2F7C7F1}"/>
              </a:ext>
            </a:extLst>
          </p:cNvPr>
          <p:cNvCxnSpPr>
            <a:endCxn id="9" idx="0"/>
          </p:cNvCxnSpPr>
          <p:nvPr/>
        </p:nvCxnSpPr>
        <p:spPr>
          <a:xfrm flipH="1">
            <a:off x="2816475" y="2467627"/>
            <a:ext cx="1678078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9B1263B-9CEC-CA49-A167-DC26C476A7C8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325657" y="2467627"/>
            <a:ext cx="809811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4AAECC-A508-D548-9CCA-D24F1710BC13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5834838" y="2467627"/>
            <a:ext cx="1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4B66580-C401-A444-BB0F-E253E4D1035D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703105" y="2479583"/>
            <a:ext cx="646972" cy="78857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A0CA1F-2823-6245-AE50-71BBDB276D0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175123" y="2467627"/>
            <a:ext cx="1693221" cy="804517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A58F6B-EB73-4F43-AA82-38262B92F367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5828782" y="1052186"/>
            <a:ext cx="6056" cy="801665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34A04CF-73B4-8246-9A45-6FCCE9C6CCCA}"/>
              </a:ext>
            </a:extLst>
          </p:cNvPr>
          <p:cNvSpPr/>
          <p:nvPr/>
        </p:nvSpPr>
        <p:spPr>
          <a:xfrm>
            <a:off x="5289491" y="1249179"/>
            <a:ext cx="311835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10.38.19.24  (public IP address)</a:t>
            </a: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ADD2B8-5877-8D40-A5DF-ABF8D5BB7625}"/>
              </a:ext>
            </a:extLst>
          </p:cNvPr>
          <p:cNvSpPr/>
          <p:nvPr/>
        </p:nvSpPr>
        <p:spPr>
          <a:xfrm>
            <a:off x="5356248" y="598198"/>
            <a:ext cx="945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Internet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1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A8938-771B-1B41-B8E6-B3DD49C502D9}"/>
              </a:ext>
            </a:extLst>
          </p:cNvPr>
          <p:cNvSpPr/>
          <p:nvPr/>
        </p:nvSpPr>
        <p:spPr>
          <a:xfrm>
            <a:off x="4494553" y="1853851"/>
            <a:ext cx="2680570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Home Router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AD0B9-62B1-0247-9647-0FC94219883F}"/>
              </a:ext>
            </a:extLst>
          </p:cNvPr>
          <p:cNvSpPr/>
          <p:nvPr/>
        </p:nvSpPr>
        <p:spPr>
          <a:xfrm>
            <a:off x="6703105" y="3268153"/>
            <a:ext cx="1293944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214B8F-74CD-4F4F-B352-F19A559B89DD}"/>
              </a:ext>
            </a:extLst>
          </p:cNvPr>
          <p:cNvSpPr/>
          <p:nvPr/>
        </p:nvSpPr>
        <p:spPr>
          <a:xfrm>
            <a:off x="3684741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69DFF-185F-344A-962A-238353A8E304}"/>
              </a:ext>
            </a:extLst>
          </p:cNvPr>
          <p:cNvSpPr/>
          <p:nvPr/>
        </p:nvSpPr>
        <p:spPr>
          <a:xfrm>
            <a:off x="8224400" y="3272144"/>
            <a:ext cx="1287888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1D6E9F-845C-9A46-AE91-49191F184124}"/>
              </a:ext>
            </a:extLst>
          </p:cNvPr>
          <p:cNvSpPr/>
          <p:nvPr/>
        </p:nvSpPr>
        <p:spPr>
          <a:xfrm>
            <a:off x="5193923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Phone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0CA7CB-C2AA-7445-AF0D-5CACAF6D989E}"/>
              </a:ext>
            </a:extLst>
          </p:cNvPr>
          <p:cNvSpPr/>
          <p:nvPr/>
        </p:nvSpPr>
        <p:spPr>
          <a:xfrm>
            <a:off x="2175559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iPad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3D1F9A-F9AF-994B-B0FC-C0D7DA1A8F7B}"/>
              </a:ext>
            </a:extLst>
          </p:cNvPr>
          <p:cNvSpPr/>
          <p:nvPr/>
        </p:nvSpPr>
        <p:spPr>
          <a:xfrm>
            <a:off x="2187672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192.168.1.55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CF21EE-CD6B-714E-ADA6-DC6E012FA143}"/>
              </a:ext>
            </a:extLst>
          </p:cNvPr>
          <p:cNvSpPr/>
          <p:nvPr/>
        </p:nvSpPr>
        <p:spPr>
          <a:xfrm>
            <a:off x="3684741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192.168.1.18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607F9-DADE-414C-ABEB-ADA67649D229}"/>
              </a:ext>
            </a:extLst>
          </p:cNvPr>
          <p:cNvSpPr/>
          <p:nvPr/>
        </p:nvSpPr>
        <p:spPr>
          <a:xfrm>
            <a:off x="5181810" y="398327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192.168.1.9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94B5F-D124-DB4E-90A2-7B22052134A9}"/>
              </a:ext>
            </a:extLst>
          </p:cNvPr>
          <p:cNvSpPr/>
          <p:nvPr/>
        </p:nvSpPr>
        <p:spPr>
          <a:xfrm>
            <a:off x="6703105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192.168.1.22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5181D-3400-4845-9BD9-8C542842196A}"/>
              </a:ext>
            </a:extLst>
          </p:cNvPr>
          <p:cNvSpPr/>
          <p:nvPr/>
        </p:nvSpPr>
        <p:spPr>
          <a:xfrm>
            <a:off x="8224400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192.168.1.65</a:t>
            </a: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02DBB8-1CE7-5242-83A4-806EA0168191}"/>
              </a:ext>
            </a:extLst>
          </p:cNvPr>
          <p:cNvSpPr/>
          <p:nvPr/>
        </p:nvSpPr>
        <p:spPr>
          <a:xfrm>
            <a:off x="3096279" y="1976073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192.168.1.1</a:t>
            </a: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AEBC41-C93F-D947-9954-3A16F2F7C7F1}"/>
              </a:ext>
            </a:extLst>
          </p:cNvPr>
          <p:cNvCxnSpPr>
            <a:endCxn id="9" idx="0"/>
          </p:cNvCxnSpPr>
          <p:nvPr/>
        </p:nvCxnSpPr>
        <p:spPr>
          <a:xfrm flipH="1">
            <a:off x="2816475" y="2467627"/>
            <a:ext cx="1678078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9B1263B-9CEC-CA49-A167-DC26C476A7C8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325657" y="2467627"/>
            <a:ext cx="809811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4AAECC-A508-D548-9CCA-D24F1710BC13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5834838" y="2467627"/>
            <a:ext cx="1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4B66580-C401-A444-BB0F-E253E4D1035D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703105" y="2479583"/>
            <a:ext cx="646972" cy="78857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A0CA1F-2823-6245-AE50-71BBDB276D0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175123" y="2467627"/>
            <a:ext cx="1693221" cy="804517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A58F6B-EB73-4F43-AA82-38262B92F367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5828782" y="1052186"/>
            <a:ext cx="6056" cy="801665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34A04CF-73B4-8246-9A45-6FCCE9C6CCCA}"/>
              </a:ext>
            </a:extLst>
          </p:cNvPr>
          <p:cNvSpPr/>
          <p:nvPr/>
        </p:nvSpPr>
        <p:spPr>
          <a:xfrm>
            <a:off x="5289491" y="1249179"/>
            <a:ext cx="311835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10.38.19.24  (public IP address)</a:t>
            </a: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ADD2B8-5877-8D40-A5DF-ABF8D5BB7625}"/>
              </a:ext>
            </a:extLst>
          </p:cNvPr>
          <p:cNvSpPr/>
          <p:nvPr/>
        </p:nvSpPr>
        <p:spPr>
          <a:xfrm>
            <a:off x="5356248" y="598198"/>
            <a:ext cx="945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Internet</a:t>
            </a: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482D5D-7683-8D4C-8A26-1FD961994BC8}"/>
              </a:ext>
            </a:extLst>
          </p:cNvPr>
          <p:cNvSpPr/>
          <p:nvPr/>
        </p:nvSpPr>
        <p:spPr>
          <a:xfrm>
            <a:off x="7470522" y="1812037"/>
            <a:ext cx="198220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Forward Port 9200 </a:t>
            </a:r>
          </a:p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To 192.168.1.22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6A8938-771B-1B41-B8E6-B3DD49C502D9}"/>
              </a:ext>
            </a:extLst>
          </p:cNvPr>
          <p:cNvSpPr/>
          <p:nvPr/>
        </p:nvSpPr>
        <p:spPr>
          <a:xfrm>
            <a:off x="4494553" y="1853851"/>
            <a:ext cx="2680570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VPN Router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AD0B9-62B1-0247-9647-0FC94219883F}"/>
              </a:ext>
            </a:extLst>
          </p:cNvPr>
          <p:cNvSpPr/>
          <p:nvPr/>
        </p:nvSpPr>
        <p:spPr>
          <a:xfrm>
            <a:off x="6703105" y="3268153"/>
            <a:ext cx="1293944" cy="613776"/>
          </a:xfrm>
          <a:prstGeom prst="rect">
            <a:avLst/>
          </a:prstGeom>
          <a:solidFill>
            <a:schemeClr val="accent6">
              <a:lumMod val="20000"/>
              <a:lumOff val="80000"/>
              <a:alpha val="67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Mike’s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214B8F-74CD-4F4F-B352-F19A559B89DD}"/>
              </a:ext>
            </a:extLst>
          </p:cNvPr>
          <p:cNvSpPr/>
          <p:nvPr/>
        </p:nvSpPr>
        <p:spPr>
          <a:xfrm>
            <a:off x="3684741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Student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569DFF-185F-344A-962A-238353A8E304}"/>
              </a:ext>
            </a:extLst>
          </p:cNvPr>
          <p:cNvSpPr/>
          <p:nvPr/>
        </p:nvSpPr>
        <p:spPr>
          <a:xfrm>
            <a:off x="8224400" y="3272144"/>
            <a:ext cx="1287888" cy="613776"/>
          </a:xfrm>
          <a:prstGeom prst="rect">
            <a:avLst/>
          </a:prstGeom>
          <a:solidFill>
            <a:schemeClr val="accent6">
              <a:lumMod val="20000"/>
              <a:lumOff val="80000"/>
              <a:alpha val="67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Saad’s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1D6E9F-845C-9A46-AE91-49191F184124}"/>
              </a:ext>
            </a:extLst>
          </p:cNvPr>
          <p:cNvSpPr/>
          <p:nvPr/>
        </p:nvSpPr>
        <p:spPr>
          <a:xfrm>
            <a:off x="5193923" y="3268153"/>
            <a:ext cx="1281831" cy="613776"/>
          </a:xfrm>
          <a:prstGeom prst="rect">
            <a:avLst/>
          </a:prstGeom>
          <a:solidFill>
            <a:schemeClr val="accent6">
              <a:lumMod val="20000"/>
              <a:lumOff val="80000"/>
              <a:alpha val="67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Tyler’s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0CA7CB-C2AA-7445-AF0D-5CACAF6D989E}"/>
              </a:ext>
            </a:extLst>
          </p:cNvPr>
          <p:cNvSpPr/>
          <p:nvPr/>
        </p:nvSpPr>
        <p:spPr>
          <a:xfrm>
            <a:off x="2175559" y="3268153"/>
            <a:ext cx="1281831" cy="61377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Student</a:t>
            </a:r>
          </a:p>
          <a:p>
            <a:pPr algn="ctr"/>
            <a:r>
              <a:rPr lang="en-US">
                <a:solidFill>
                  <a:schemeClr val="tx2">
                    <a:lumMod val="75000"/>
                  </a:schemeClr>
                </a:solidFill>
              </a:rPr>
              <a:t>Laptop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3D1F9A-F9AF-994B-B0FC-C0D7DA1A8F7B}"/>
              </a:ext>
            </a:extLst>
          </p:cNvPr>
          <p:cNvSpPr/>
          <p:nvPr/>
        </p:nvSpPr>
        <p:spPr>
          <a:xfrm>
            <a:off x="2187672" y="398327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192.26.80.4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CF21EE-CD6B-714E-ADA6-DC6E012FA143}"/>
              </a:ext>
            </a:extLst>
          </p:cNvPr>
          <p:cNvSpPr/>
          <p:nvPr/>
        </p:nvSpPr>
        <p:spPr>
          <a:xfrm>
            <a:off x="3684741" y="3983278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192.26.80.8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607F9-DADE-414C-ABEB-ADA67649D229}"/>
              </a:ext>
            </a:extLst>
          </p:cNvPr>
          <p:cNvSpPr/>
          <p:nvPr/>
        </p:nvSpPr>
        <p:spPr>
          <a:xfrm>
            <a:off x="5100786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192.26.80.11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94B5F-D124-DB4E-90A2-7B22052134A9}"/>
              </a:ext>
            </a:extLst>
          </p:cNvPr>
          <p:cNvSpPr/>
          <p:nvPr/>
        </p:nvSpPr>
        <p:spPr>
          <a:xfrm>
            <a:off x="6610507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192.26.80.12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95181D-3400-4845-9BD9-8C542842196A}"/>
              </a:ext>
            </a:extLst>
          </p:cNvPr>
          <p:cNvSpPr/>
          <p:nvPr/>
        </p:nvSpPr>
        <p:spPr>
          <a:xfrm>
            <a:off x="8224400" y="398327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192.26.80.13</a:t>
            </a: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02DBB8-1CE7-5242-83A4-806EA0168191}"/>
              </a:ext>
            </a:extLst>
          </p:cNvPr>
          <p:cNvSpPr/>
          <p:nvPr/>
        </p:nvSpPr>
        <p:spPr>
          <a:xfrm>
            <a:off x="3170352" y="1976073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192.26.80.1</a:t>
            </a: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AEBC41-C93F-D947-9954-3A16F2F7C7F1}"/>
              </a:ext>
            </a:extLst>
          </p:cNvPr>
          <p:cNvCxnSpPr>
            <a:endCxn id="9" idx="0"/>
          </p:cNvCxnSpPr>
          <p:nvPr/>
        </p:nvCxnSpPr>
        <p:spPr>
          <a:xfrm flipH="1">
            <a:off x="2816475" y="2467627"/>
            <a:ext cx="1678078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9B1263B-9CEC-CA49-A167-DC26C476A7C8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325657" y="2467627"/>
            <a:ext cx="809811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4AAECC-A508-D548-9CCA-D24F1710BC13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5834838" y="2467627"/>
            <a:ext cx="1" cy="800526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4B66580-C401-A444-BB0F-E253E4D1035D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6703105" y="2479583"/>
            <a:ext cx="646972" cy="78857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A0CA1F-2823-6245-AE50-71BBDB276D0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175123" y="2467627"/>
            <a:ext cx="1693221" cy="804517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A58F6B-EB73-4F43-AA82-38262B92F367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5828782" y="1052186"/>
            <a:ext cx="6056" cy="801665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34A04CF-73B4-8246-9A45-6FCCE9C6CCCA}"/>
              </a:ext>
            </a:extLst>
          </p:cNvPr>
          <p:cNvSpPr/>
          <p:nvPr/>
        </p:nvSpPr>
        <p:spPr>
          <a:xfrm>
            <a:off x="5289491" y="1249179"/>
            <a:ext cx="311835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10.38.19.24  (public IP address)</a:t>
            </a: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ADD2B8-5877-8D40-A5DF-ABF8D5BB7625}"/>
              </a:ext>
            </a:extLst>
          </p:cNvPr>
          <p:cNvSpPr/>
          <p:nvPr/>
        </p:nvSpPr>
        <p:spPr>
          <a:xfrm>
            <a:off x="5356248" y="598198"/>
            <a:ext cx="945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Internet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2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</Words>
  <Application>Microsoft Macintosh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Richard Benjamin</dc:creator>
  <cp:lastModifiedBy>Michael Richard Benjamin</cp:lastModifiedBy>
  <cp:revision>5</cp:revision>
  <dcterms:created xsi:type="dcterms:W3CDTF">2021-04-12T23:01:41Z</dcterms:created>
  <dcterms:modified xsi:type="dcterms:W3CDTF">2023-03-21T11:27:19Z</dcterms:modified>
</cp:coreProperties>
</file>