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rels" ContentType="application/vnd.openxmlformats-package.relationships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824" r:id="rId2"/>
    <p:sldId id="825" r:id="rId3"/>
    <p:sldId id="826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1400" kern="1200">
        <a:solidFill>
          <a:srgbClr val="1E1D5A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C200C2"/>
    <a:srgbClr val="90ACFE"/>
    <a:srgbClr val="D5D5D5"/>
    <a:srgbClr val="E0DDC4"/>
    <a:srgbClr val="B8B0A2"/>
    <a:srgbClr val="FF0000"/>
    <a:srgbClr val="3A5972"/>
    <a:srgbClr val="151543"/>
    <a:srgbClr val="1E1D5A"/>
    <a:srgbClr val="14133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4371" autoAdjust="0"/>
    <p:restoredTop sz="93873" autoAdjust="0"/>
  </p:normalViewPr>
  <p:slideViewPr>
    <p:cSldViewPr snapToGrid="0">
      <p:cViewPr>
        <p:scale>
          <a:sx n="150" d="100"/>
          <a:sy n="150" d="100"/>
        </p:scale>
        <p:origin x="-992" y="-112"/>
      </p:cViewPr>
      <p:guideLst>
        <p:guide orient="horz" pos="2053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116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fld id="{AE3909CE-D6F9-074B-B976-88C0364F81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A42746-E345-C04A-AE5E-36BDCDF80C2D}" type="slidenum">
              <a:rPr lang="en-US"/>
              <a:pPr/>
              <a:t>1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A42746-E345-C04A-AE5E-36BDCDF80C2D}" type="slidenum">
              <a:rPr lang="en-US"/>
              <a:pPr/>
              <a:t>2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A42746-E345-C04A-AE5E-36BDCDF80C2D}" type="slidenum">
              <a:rPr lang="en-US"/>
              <a:pPr/>
              <a:t>3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3900" y="6279762"/>
            <a:ext cx="7831833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3A213A1B-F446-AB47-B458-BDF5AE1532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3900" y="6279762"/>
            <a:ext cx="7831833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DE230865-6DFB-6140-A6F0-4FCBE6921D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3900" y="6279762"/>
            <a:ext cx="7831833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DD3F0104-0EAA-124C-88F9-DF6DFD942A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3900" y="6279762"/>
            <a:ext cx="7831833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FA4DD114-F7C4-744B-8005-E875D9062B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3900" y="6279762"/>
            <a:ext cx="7831833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C656EFD-3F96-324A-99AD-199EE43D9D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3900" y="6279762"/>
            <a:ext cx="7831833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5A47C70E-84AF-9C41-AF67-206C616137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3900" y="6279762"/>
            <a:ext cx="7831833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25FF808B-D4AF-8B40-A7AC-7F550DB655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3900" y="6279762"/>
            <a:ext cx="7831833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01C1CE29-C476-244C-882E-12E710E3CA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93900" y="6279762"/>
            <a:ext cx="7831833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9DD0D3B6-A999-434C-B8E9-FE9DD7FCA9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3900" y="6279762"/>
            <a:ext cx="7831833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F463E984-E127-724D-A9D1-EB7549F2DB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3900" y="6279762"/>
            <a:ext cx="7831833" cy="2666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7A14294-206E-E446-A2A5-2743E4DB8C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4777112" y="4050871"/>
            <a:ext cx="1073352" cy="504196"/>
            <a:chOff x="3083781" y="4050871"/>
            <a:chExt cx="1073352" cy="521130"/>
          </a:xfrm>
        </p:grpSpPr>
        <p:sp>
          <p:nvSpPr>
            <p:cNvPr id="28" name="AutoShape 111"/>
            <p:cNvSpPr>
              <a:spLocks noChangeArrowheads="1"/>
            </p:cNvSpPr>
            <p:nvPr/>
          </p:nvSpPr>
          <p:spPr bwMode="auto">
            <a:xfrm>
              <a:off x="3083781" y="4050871"/>
              <a:ext cx="1073352" cy="521130"/>
            </a:xfrm>
            <a:prstGeom prst="roundRect">
              <a:avLst>
                <a:gd name="adj" fmla="val 4012"/>
              </a:avLst>
            </a:prstGeom>
            <a:solidFill>
              <a:srgbClr val="068F0C">
                <a:alpha val="1490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Text Box 35"/>
            <p:cNvSpPr txBox="1">
              <a:spLocks noChangeArrowheads="1"/>
            </p:cNvSpPr>
            <p:nvPr/>
          </p:nvSpPr>
          <p:spPr bwMode="auto">
            <a:xfrm>
              <a:off x="3157336" y="4139772"/>
              <a:ext cx="915131" cy="296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b="1" dirty="0" smtClean="0">
                  <a:solidFill>
                    <a:srgbClr val="1F1F5D"/>
                  </a:solidFill>
                </a:rPr>
                <a:t>MOOSDB</a:t>
              </a:r>
              <a:endParaRPr lang="en-US" sz="1200" b="1" dirty="0">
                <a:solidFill>
                  <a:srgbClr val="FF6600"/>
                </a:solidFill>
              </a:endParaRPr>
            </a:p>
          </p:txBody>
        </p:sp>
      </p:grpSp>
      <p:sp>
        <p:nvSpPr>
          <p:cNvPr id="31" name="AutoShape 111"/>
          <p:cNvSpPr>
            <a:spLocks noChangeArrowheads="1"/>
          </p:cNvSpPr>
          <p:nvPr/>
        </p:nvSpPr>
        <p:spPr bwMode="auto">
          <a:xfrm>
            <a:off x="5774049" y="3140623"/>
            <a:ext cx="1346399" cy="381519"/>
          </a:xfrm>
          <a:prstGeom prst="roundRect">
            <a:avLst>
              <a:gd name="adj" fmla="val 64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5"/>
          <p:cNvSpPr txBox="1">
            <a:spLocks noChangeArrowheads="1"/>
          </p:cNvSpPr>
          <p:nvPr/>
        </p:nvSpPr>
        <p:spPr bwMode="auto">
          <a:xfrm>
            <a:off x="5803683" y="3187721"/>
            <a:ext cx="12490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 err="1" smtClean="0">
                <a:solidFill>
                  <a:srgbClr val="1F1F5D"/>
                </a:solidFill>
              </a:rPr>
              <a:t>pXRelay_Pears</a:t>
            </a:r>
            <a:endParaRPr lang="en-US" sz="1200" dirty="0">
              <a:solidFill>
                <a:srgbClr val="FF6600"/>
              </a:solidFill>
            </a:endParaRPr>
          </a:p>
        </p:txBody>
      </p:sp>
      <p:sp>
        <p:nvSpPr>
          <p:cNvPr id="34" name="AutoShape 111"/>
          <p:cNvSpPr>
            <a:spLocks noChangeArrowheads="1"/>
          </p:cNvSpPr>
          <p:nvPr/>
        </p:nvSpPr>
        <p:spPr bwMode="auto">
          <a:xfrm>
            <a:off x="3562722" y="3144525"/>
            <a:ext cx="1373292" cy="381519"/>
          </a:xfrm>
          <a:prstGeom prst="roundRect">
            <a:avLst>
              <a:gd name="adj" fmla="val 64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 Box 35"/>
          <p:cNvSpPr txBox="1">
            <a:spLocks noChangeArrowheads="1"/>
          </p:cNvSpPr>
          <p:nvPr/>
        </p:nvSpPr>
        <p:spPr bwMode="auto">
          <a:xfrm>
            <a:off x="3577352" y="3191623"/>
            <a:ext cx="135019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 err="1" smtClean="0">
                <a:solidFill>
                  <a:srgbClr val="1F1F5D"/>
                </a:solidFill>
              </a:rPr>
              <a:t>pXRelay_Apples</a:t>
            </a:r>
            <a:endParaRPr lang="en-US" sz="1200" dirty="0">
              <a:solidFill>
                <a:srgbClr val="FF6600"/>
              </a:solidFill>
            </a:endParaRPr>
          </a:p>
        </p:txBody>
      </p:sp>
      <p:cxnSp>
        <p:nvCxnSpPr>
          <p:cNvPr id="39" name="Straight Connector 38"/>
          <p:cNvCxnSpPr>
            <a:stCxn id="31" idx="2"/>
            <a:endCxn id="28" idx="0"/>
          </p:cNvCxnSpPr>
          <p:nvPr/>
        </p:nvCxnSpPr>
        <p:spPr bwMode="auto">
          <a:xfrm rot="5400000">
            <a:off x="5616155" y="3219776"/>
            <a:ext cx="528729" cy="1133461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3" name="Straight Connector 42"/>
          <p:cNvCxnSpPr>
            <a:stCxn id="34" idx="2"/>
            <a:endCxn id="28" idx="0"/>
          </p:cNvCxnSpPr>
          <p:nvPr/>
        </p:nvCxnSpPr>
        <p:spPr bwMode="auto">
          <a:xfrm rot="16200000" flipH="1">
            <a:off x="4519165" y="3256247"/>
            <a:ext cx="524827" cy="1064420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/>
          <p:nvPr/>
        </p:nvGrpSpPr>
        <p:grpSpPr>
          <a:xfrm>
            <a:off x="1803202" y="4122750"/>
            <a:ext cx="914600" cy="381519"/>
            <a:chOff x="1379868" y="4046547"/>
            <a:chExt cx="914600" cy="381519"/>
          </a:xfrm>
        </p:grpSpPr>
        <p:sp>
          <p:nvSpPr>
            <p:cNvPr id="30723" name="AutoShape 111"/>
            <p:cNvSpPr>
              <a:spLocks noChangeArrowheads="1"/>
            </p:cNvSpPr>
            <p:nvPr/>
          </p:nvSpPr>
          <p:spPr bwMode="auto">
            <a:xfrm>
              <a:off x="1379868" y="4046547"/>
              <a:ext cx="829931" cy="381519"/>
            </a:xfrm>
            <a:prstGeom prst="roundRect">
              <a:avLst>
                <a:gd name="adj" fmla="val 64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9" name="Text Box 35"/>
            <p:cNvSpPr txBox="1">
              <a:spLocks noChangeArrowheads="1"/>
            </p:cNvSpPr>
            <p:nvPr/>
          </p:nvSpPr>
          <p:spPr bwMode="auto">
            <a:xfrm>
              <a:off x="1409502" y="4093645"/>
              <a:ext cx="884966" cy="275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err="1" smtClean="0">
                  <a:solidFill>
                    <a:srgbClr val="1F1F5D"/>
                  </a:solidFill>
                </a:rPr>
                <a:t>pXRelay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grpSp>
        <p:nvGrpSpPr>
          <p:cNvPr id="3" name="Group 21"/>
          <p:cNvGrpSpPr/>
          <p:nvPr/>
        </p:nvGrpSpPr>
        <p:grpSpPr>
          <a:xfrm>
            <a:off x="3083781" y="4050871"/>
            <a:ext cx="1073352" cy="521130"/>
            <a:chOff x="3083781" y="4050871"/>
            <a:chExt cx="1073352" cy="521130"/>
          </a:xfrm>
        </p:grpSpPr>
        <p:sp>
          <p:nvSpPr>
            <p:cNvPr id="30736" name="AutoShape 111"/>
            <p:cNvSpPr>
              <a:spLocks noChangeArrowheads="1"/>
            </p:cNvSpPr>
            <p:nvPr/>
          </p:nvSpPr>
          <p:spPr bwMode="auto">
            <a:xfrm>
              <a:off x="3083781" y="4050871"/>
              <a:ext cx="1073352" cy="521130"/>
            </a:xfrm>
            <a:prstGeom prst="roundRect">
              <a:avLst>
                <a:gd name="adj" fmla="val 4012"/>
              </a:avLst>
            </a:prstGeom>
            <a:solidFill>
              <a:srgbClr val="068F0C">
                <a:alpha val="1490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39" name="Text Box 35"/>
            <p:cNvSpPr txBox="1">
              <a:spLocks noChangeArrowheads="1"/>
            </p:cNvSpPr>
            <p:nvPr/>
          </p:nvSpPr>
          <p:spPr bwMode="auto">
            <a:xfrm>
              <a:off x="3157336" y="4139772"/>
              <a:ext cx="915131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smtClean="0">
                  <a:solidFill>
                    <a:srgbClr val="1F1F5D"/>
                  </a:solidFill>
                </a:rPr>
                <a:t>MOOSDB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grpSp>
        <p:nvGrpSpPr>
          <p:cNvPr id="4" name="Group 20"/>
          <p:cNvGrpSpPr/>
          <p:nvPr/>
        </p:nvGrpSpPr>
        <p:grpSpPr>
          <a:xfrm>
            <a:off x="3200400" y="3017520"/>
            <a:ext cx="829931" cy="381519"/>
            <a:chOff x="1532268" y="5037147"/>
            <a:chExt cx="829931" cy="381519"/>
          </a:xfrm>
        </p:grpSpPr>
        <p:sp>
          <p:nvSpPr>
            <p:cNvPr id="18" name="AutoShape 111"/>
            <p:cNvSpPr>
              <a:spLocks noChangeArrowheads="1"/>
            </p:cNvSpPr>
            <p:nvPr/>
          </p:nvSpPr>
          <p:spPr bwMode="auto">
            <a:xfrm>
              <a:off x="1532268" y="5037147"/>
              <a:ext cx="829931" cy="381519"/>
            </a:xfrm>
            <a:prstGeom prst="roundRect">
              <a:avLst>
                <a:gd name="adj" fmla="val 64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35"/>
            <p:cNvSpPr txBox="1">
              <a:spLocks noChangeArrowheads="1"/>
            </p:cNvSpPr>
            <p:nvPr/>
          </p:nvSpPr>
          <p:spPr bwMode="auto">
            <a:xfrm>
              <a:off x="1578836" y="5084245"/>
              <a:ext cx="724097" cy="275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err="1" smtClean="0">
                  <a:solidFill>
                    <a:srgbClr val="1F1F5D"/>
                  </a:solidFill>
                </a:rPr>
                <a:t>pShare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cxnSp>
        <p:nvCxnSpPr>
          <p:cNvPr id="24" name="Straight Connector 23"/>
          <p:cNvCxnSpPr/>
          <p:nvPr/>
        </p:nvCxnSpPr>
        <p:spPr bwMode="auto">
          <a:xfrm rot="16200000" flipH="1">
            <a:off x="3357035" y="3450156"/>
            <a:ext cx="2209797" cy="0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26"/>
          <p:cNvGrpSpPr/>
          <p:nvPr/>
        </p:nvGrpSpPr>
        <p:grpSpPr>
          <a:xfrm>
            <a:off x="4777112" y="4050871"/>
            <a:ext cx="1073352" cy="521130"/>
            <a:chOff x="3083781" y="4050871"/>
            <a:chExt cx="1073352" cy="521130"/>
          </a:xfrm>
        </p:grpSpPr>
        <p:sp>
          <p:nvSpPr>
            <p:cNvPr id="28" name="AutoShape 111"/>
            <p:cNvSpPr>
              <a:spLocks noChangeArrowheads="1"/>
            </p:cNvSpPr>
            <p:nvPr/>
          </p:nvSpPr>
          <p:spPr bwMode="auto">
            <a:xfrm>
              <a:off x="3083781" y="4050871"/>
              <a:ext cx="1073352" cy="521130"/>
            </a:xfrm>
            <a:prstGeom prst="roundRect">
              <a:avLst>
                <a:gd name="adj" fmla="val 4012"/>
              </a:avLst>
            </a:prstGeom>
            <a:solidFill>
              <a:srgbClr val="068F0C">
                <a:alpha val="1490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Text Box 35"/>
            <p:cNvSpPr txBox="1">
              <a:spLocks noChangeArrowheads="1"/>
            </p:cNvSpPr>
            <p:nvPr/>
          </p:nvSpPr>
          <p:spPr bwMode="auto">
            <a:xfrm>
              <a:off x="3157336" y="4139772"/>
              <a:ext cx="915131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smtClean="0">
                  <a:solidFill>
                    <a:srgbClr val="1F1F5D"/>
                  </a:solidFill>
                </a:rPr>
                <a:t>MOOSDB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grpSp>
        <p:nvGrpSpPr>
          <p:cNvPr id="6" name="Group 29"/>
          <p:cNvGrpSpPr/>
          <p:nvPr/>
        </p:nvGrpSpPr>
        <p:grpSpPr>
          <a:xfrm>
            <a:off x="6307468" y="4122751"/>
            <a:ext cx="914600" cy="381519"/>
            <a:chOff x="1379868" y="4046547"/>
            <a:chExt cx="914600" cy="381519"/>
          </a:xfrm>
        </p:grpSpPr>
        <p:sp>
          <p:nvSpPr>
            <p:cNvPr id="31" name="AutoShape 111"/>
            <p:cNvSpPr>
              <a:spLocks noChangeArrowheads="1"/>
            </p:cNvSpPr>
            <p:nvPr/>
          </p:nvSpPr>
          <p:spPr bwMode="auto">
            <a:xfrm>
              <a:off x="1379868" y="4046547"/>
              <a:ext cx="829931" cy="381519"/>
            </a:xfrm>
            <a:prstGeom prst="roundRect">
              <a:avLst>
                <a:gd name="adj" fmla="val 64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1409502" y="4093645"/>
              <a:ext cx="884966" cy="275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err="1" smtClean="0">
                  <a:solidFill>
                    <a:srgbClr val="1F1F5D"/>
                  </a:solidFill>
                </a:rPr>
                <a:t>pXRelay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grpSp>
        <p:nvGrpSpPr>
          <p:cNvPr id="7" name="Group 32"/>
          <p:cNvGrpSpPr/>
          <p:nvPr/>
        </p:nvGrpSpPr>
        <p:grpSpPr>
          <a:xfrm>
            <a:off x="4892040" y="3017520"/>
            <a:ext cx="829931" cy="381519"/>
            <a:chOff x="1532268" y="5037147"/>
            <a:chExt cx="829931" cy="381519"/>
          </a:xfrm>
        </p:grpSpPr>
        <p:sp>
          <p:nvSpPr>
            <p:cNvPr id="34" name="AutoShape 111"/>
            <p:cNvSpPr>
              <a:spLocks noChangeArrowheads="1"/>
            </p:cNvSpPr>
            <p:nvPr/>
          </p:nvSpPr>
          <p:spPr bwMode="auto">
            <a:xfrm>
              <a:off x="1532268" y="5037147"/>
              <a:ext cx="829931" cy="381519"/>
            </a:xfrm>
            <a:prstGeom prst="roundRect">
              <a:avLst>
                <a:gd name="adj" fmla="val 64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Text Box 35"/>
            <p:cNvSpPr txBox="1">
              <a:spLocks noChangeArrowheads="1"/>
            </p:cNvSpPr>
            <p:nvPr/>
          </p:nvSpPr>
          <p:spPr bwMode="auto">
            <a:xfrm>
              <a:off x="1578836" y="5084245"/>
              <a:ext cx="724097" cy="275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err="1" smtClean="0">
                  <a:solidFill>
                    <a:srgbClr val="1F1F5D"/>
                  </a:solidFill>
                </a:rPr>
                <a:t>pShare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cxnSp>
        <p:nvCxnSpPr>
          <p:cNvPr id="37" name="Straight Connector 36"/>
          <p:cNvCxnSpPr>
            <a:stCxn id="30723" idx="3"/>
            <a:endCxn id="30736" idx="1"/>
          </p:cNvCxnSpPr>
          <p:nvPr/>
        </p:nvCxnSpPr>
        <p:spPr bwMode="auto">
          <a:xfrm flipV="1">
            <a:off x="2633133" y="4311436"/>
            <a:ext cx="450648" cy="2074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rot="10800000">
            <a:off x="5850464" y="4311437"/>
            <a:ext cx="457004" cy="2075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0" name="Straight Connector 39"/>
          <p:cNvCxnSpPr>
            <a:stCxn id="18" idx="2"/>
            <a:endCxn id="30736" idx="0"/>
          </p:cNvCxnSpPr>
          <p:nvPr/>
        </p:nvCxnSpPr>
        <p:spPr bwMode="auto">
          <a:xfrm rot="16200000" flipH="1">
            <a:off x="3291995" y="3722409"/>
            <a:ext cx="651832" cy="5091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3" name="Straight Connector 42"/>
          <p:cNvCxnSpPr>
            <a:stCxn id="34" idx="2"/>
            <a:endCxn id="28" idx="0"/>
          </p:cNvCxnSpPr>
          <p:nvPr/>
        </p:nvCxnSpPr>
        <p:spPr bwMode="auto">
          <a:xfrm rot="16200000" flipH="1">
            <a:off x="4984481" y="3721564"/>
            <a:ext cx="651832" cy="6782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6" name="Straight Connector 45"/>
          <p:cNvCxnSpPr>
            <a:stCxn id="18" idx="3"/>
            <a:endCxn id="34" idx="1"/>
          </p:cNvCxnSpPr>
          <p:nvPr/>
        </p:nvCxnSpPr>
        <p:spPr bwMode="auto">
          <a:xfrm>
            <a:off x="4030331" y="3208280"/>
            <a:ext cx="861709" cy="1588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1737961" y="2294467"/>
            <a:ext cx="1639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3366FF"/>
                </a:solidFill>
                <a:latin typeface="Chalkboard"/>
                <a:cs typeface="Chalkboard"/>
              </a:rPr>
              <a:t>Apples</a:t>
            </a:r>
          </a:p>
          <a:p>
            <a:pPr algn="ctr"/>
            <a:r>
              <a:rPr lang="en-US" dirty="0" smtClean="0">
                <a:latin typeface="Chalkboard"/>
                <a:cs typeface="Chalkboard"/>
              </a:rPr>
              <a:t>MOOS Community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90290" y="2294461"/>
            <a:ext cx="1639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3366FF"/>
                </a:solidFill>
                <a:latin typeface="Chalkboard"/>
                <a:cs typeface="Chalkboard"/>
              </a:rPr>
              <a:t>Pears</a:t>
            </a:r>
          </a:p>
          <a:p>
            <a:pPr algn="ctr"/>
            <a:r>
              <a:rPr lang="en-US" dirty="0" smtClean="0">
                <a:latin typeface="Chalkboard"/>
                <a:cs typeface="Chalkboard"/>
              </a:rPr>
              <a:t>MOOS Community</a:t>
            </a:r>
            <a:endParaRPr lang="en-US" dirty="0">
              <a:latin typeface="Chalkboard"/>
              <a:cs typeface="Chalkboard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/>
          <p:nvPr/>
        </p:nvGrpSpPr>
        <p:grpSpPr>
          <a:xfrm>
            <a:off x="1921740" y="4122750"/>
            <a:ext cx="914600" cy="381519"/>
            <a:chOff x="1379868" y="4046547"/>
            <a:chExt cx="914600" cy="381519"/>
          </a:xfrm>
        </p:grpSpPr>
        <p:sp>
          <p:nvSpPr>
            <p:cNvPr id="30723" name="AutoShape 111"/>
            <p:cNvSpPr>
              <a:spLocks noChangeArrowheads="1"/>
            </p:cNvSpPr>
            <p:nvPr/>
          </p:nvSpPr>
          <p:spPr bwMode="auto">
            <a:xfrm>
              <a:off x="1379868" y="4046547"/>
              <a:ext cx="829931" cy="381519"/>
            </a:xfrm>
            <a:prstGeom prst="roundRect">
              <a:avLst>
                <a:gd name="adj" fmla="val 64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9" name="Text Box 35"/>
            <p:cNvSpPr txBox="1">
              <a:spLocks noChangeArrowheads="1"/>
            </p:cNvSpPr>
            <p:nvPr/>
          </p:nvSpPr>
          <p:spPr bwMode="auto">
            <a:xfrm>
              <a:off x="1409502" y="4093645"/>
              <a:ext cx="884966" cy="275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err="1" smtClean="0">
                  <a:solidFill>
                    <a:srgbClr val="1F1F5D"/>
                  </a:solidFill>
                </a:rPr>
                <a:t>pXRelay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grpSp>
        <p:nvGrpSpPr>
          <p:cNvPr id="3" name="Group 21"/>
          <p:cNvGrpSpPr/>
          <p:nvPr/>
        </p:nvGrpSpPr>
        <p:grpSpPr>
          <a:xfrm>
            <a:off x="3202319" y="4050871"/>
            <a:ext cx="1073352" cy="521130"/>
            <a:chOff x="3083781" y="4050871"/>
            <a:chExt cx="1073352" cy="521130"/>
          </a:xfrm>
        </p:grpSpPr>
        <p:sp>
          <p:nvSpPr>
            <p:cNvPr id="30736" name="AutoShape 111"/>
            <p:cNvSpPr>
              <a:spLocks noChangeArrowheads="1"/>
            </p:cNvSpPr>
            <p:nvPr/>
          </p:nvSpPr>
          <p:spPr bwMode="auto">
            <a:xfrm>
              <a:off x="3083781" y="4050871"/>
              <a:ext cx="1073352" cy="521130"/>
            </a:xfrm>
            <a:prstGeom prst="roundRect">
              <a:avLst>
                <a:gd name="adj" fmla="val 4012"/>
              </a:avLst>
            </a:prstGeom>
            <a:solidFill>
              <a:srgbClr val="068F0C">
                <a:alpha val="1490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39" name="Text Box 35"/>
            <p:cNvSpPr txBox="1">
              <a:spLocks noChangeArrowheads="1"/>
            </p:cNvSpPr>
            <p:nvPr/>
          </p:nvSpPr>
          <p:spPr bwMode="auto">
            <a:xfrm>
              <a:off x="3157336" y="4139772"/>
              <a:ext cx="915131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smtClean="0">
                  <a:solidFill>
                    <a:srgbClr val="1F1F5D"/>
                  </a:solidFill>
                </a:rPr>
                <a:t>MOOSDB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grpSp>
        <p:nvGrpSpPr>
          <p:cNvPr id="4" name="Group 20"/>
          <p:cNvGrpSpPr/>
          <p:nvPr/>
        </p:nvGrpSpPr>
        <p:grpSpPr>
          <a:xfrm>
            <a:off x="3318938" y="3017520"/>
            <a:ext cx="829931" cy="381519"/>
            <a:chOff x="1532268" y="5037147"/>
            <a:chExt cx="829931" cy="381519"/>
          </a:xfrm>
        </p:grpSpPr>
        <p:sp>
          <p:nvSpPr>
            <p:cNvPr id="18" name="AutoShape 111"/>
            <p:cNvSpPr>
              <a:spLocks noChangeArrowheads="1"/>
            </p:cNvSpPr>
            <p:nvPr/>
          </p:nvSpPr>
          <p:spPr bwMode="auto">
            <a:xfrm>
              <a:off x="1532268" y="5037147"/>
              <a:ext cx="829931" cy="381519"/>
            </a:xfrm>
            <a:prstGeom prst="roundRect">
              <a:avLst>
                <a:gd name="adj" fmla="val 64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35"/>
            <p:cNvSpPr txBox="1">
              <a:spLocks noChangeArrowheads="1"/>
            </p:cNvSpPr>
            <p:nvPr/>
          </p:nvSpPr>
          <p:spPr bwMode="auto">
            <a:xfrm>
              <a:off x="1578836" y="5084245"/>
              <a:ext cx="724097" cy="275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err="1" smtClean="0">
                  <a:solidFill>
                    <a:srgbClr val="1F1F5D"/>
                  </a:solidFill>
                </a:rPr>
                <a:t>pShare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cxnSp>
        <p:nvCxnSpPr>
          <p:cNvPr id="24" name="Straight Connector 23"/>
          <p:cNvCxnSpPr/>
          <p:nvPr/>
        </p:nvCxnSpPr>
        <p:spPr bwMode="auto">
          <a:xfrm rot="16200000" flipH="1">
            <a:off x="3475573" y="3450156"/>
            <a:ext cx="2209797" cy="0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26"/>
          <p:cNvGrpSpPr/>
          <p:nvPr/>
        </p:nvGrpSpPr>
        <p:grpSpPr>
          <a:xfrm>
            <a:off x="4895650" y="4050871"/>
            <a:ext cx="1073352" cy="521130"/>
            <a:chOff x="3083781" y="4050871"/>
            <a:chExt cx="1073352" cy="521130"/>
          </a:xfrm>
        </p:grpSpPr>
        <p:sp>
          <p:nvSpPr>
            <p:cNvPr id="28" name="AutoShape 111"/>
            <p:cNvSpPr>
              <a:spLocks noChangeArrowheads="1"/>
            </p:cNvSpPr>
            <p:nvPr/>
          </p:nvSpPr>
          <p:spPr bwMode="auto">
            <a:xfrm>
              <a:off x="3083781" y="4050871"/>
              <a:ext cx="1073352" cy="521130"/>
            </a:xfrm>
            <a:prstGeom prst="roundRect">
              <a:avLst>
                <a:gd name="adj" fmla="val 4012"/>
              </a:avLst>
            </a:prstGeom>
            <a:solidFill>
              <a:srgbClr val="068F0C">
                <a:alpha val="1490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Text Box 35"/>
            <p:cNvSpPr txBox="1">
              <a:spLocks noChangeArrowheads="1"/>
            </p:cNvSpPr>
            <p:nvPr/>
          </p:nvSpPr>
          <p:spPr bwMode="auto">
            <a:xfrm>
              <a:off x="3157336" y="4139772"/>
              <a:ext cx="915131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smtClean="0">
                  <a:solidFill>
                    <a:srgbClr val="1F1F5D"/>
                  </a:solidFill>
                </a:rPr>
                <a:t>MOOSDB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grpSp>
        <p:nvGrpSpPr>
          <p:cNvPr id="6" name="Group 29"/>
          <p:cNvGrpSpPr/>
          <p:nvPr/>
        </p:nvGrpSpPr>
        <p:grpSpPr>
          <a:xfrm>
            <a:off x="6426006" y="4122751"/>
            <a:ext cx="914600" cy="381519"/>
            <a:chOff x="1379868" y="4046547"/>
            <a:chExt cx="914600" cy="381519"/>
          </a:xfrm>
        </p:grpSpPr>
        <p:sp>
          <p:nvSpPr>
            <p:cNvPr id="31" name="AutoShape 111"/>
            <p:cNvSpPr>
              <a:spLocks noChangeArrowheads="1"/>
            </p:cNvSpPr>
            <p:nvPr/>
          </p:nvSpPr>
          <p:spPr bwMode="auto">
            <a:xfrm>
              <a:off x="1379868" y="4046547"/>
              <a:ext cx="829931" cy="381519"/>
            </a:xfrm>
            <a:prstGeom prst="roundRect">
              <a:avLst>
                <a:gd name="adj" fmla="val 64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1409502" y="4093645"/>
              <a:ext cx="884966" cy="275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err="1" smtClean="0">
                  <a:solidFill>
                    <a:srgbClr val="1F1F5D"/>
                  </a:solidFill>
                </a:rPr>
                <a:t>pXRelay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grpSp>
        <p:nvGrpSpPr>
          <p:cNvPr id="7" name="Group 32"/>
          <p:cNvGrpSpPr/>
          <p:nvPr/>
        </p:nvGrpSpPr>
        <p:grpSpPr>
          <a:xfrm>
            <a:off x="5010578" y="3017520"/>
            <a:ext cx="829931" cy="381519"/>
            <a:chOff x="1532268" y="5037147"/>
            <a:chExt cx="829931" cy="381519"/>
          </a:xfrm>
        </p:grpSpPr>
        <p:sp>
          <p:nvSpPr>
            <p:cNvPr id="34" name="AutoShape 111"/>
            <p:cNvSpPr>
              <a:spLocks noChangeArrowheads="1"/>
            </p:cNvSpPr>
            <p:nvPr/>
          </p:nvSpPr>
          <p:spPr bwMode="auto">
            <a:xfrm>
              <a:off x="1532268" y="5037147"/>
              <a:ext cx="829931" cy="381519"/>
            </a:xfrm>
            <a:prstGeom prst="roundRect">
              <a:avLst>
                <a:gd name="adj" fmla="val 64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Text Box 35"/>
            <p:cNvSpPr txBox="1">
              <a:spLocks noChangeArrowheads="1"/>
            </p:cNvSpPr>
            <p:nvPr/>
          </p:nvSpPr>
          <p:spPr bwMode="auto">
            <a:xfrm>
              <a:off x="1578836" y="5084245"/>
              <a:ext cx="724097" cy="275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 err="1" smtClean="0">
                  <a:solidFill>
                    <a:srgbClr val="1F1F5D"/>
                  </a:solidFill>
                </a:rPr>
                <a:t>pShare</a:t>
              </a:r>
              <a:endParaRPr lang="en-US" sz="1200" dirty="0">
                <a:solidFill>
                  <a:srgbClr val="FF6600"/>
                </a:solidFill>
              </a:endParaRPr>
            </a:p>
          </p:txBody>
        </p:sp>
      </p:grpSp>
      <p:cxnSp>
        <p:nvCxnSpPr>
          <p:cNvPr id="37" name="Straight Connector 36"/>
          <p:cNvCxnSpPr/>
          <p:nvPr/>
        </p:nvCxnSpPr>
        <p:spPr bwMode="auto">
          <a:xfrm flipV="1">
            <a:off x="2751671" y="4311436"/>
            <a:ext cx="450648" cy="2074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rot="10800000">
            <a:off x="5969002" y="4311437"/>
            <a:ext cx="457004" cy="2075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16200000" flipH="1">
            <a:off x="3410533" y="3722409"/>
            <a:ext cx="651832" cy="5091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rot="16200000" flipH="1">
            <a:off x="5103019" y="3721564"/>
            <a:ext cx="651832" cy="6782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4148869" y="3208280"/>
            <a:ext cx="861709" cy="1588"/>
          </a:xfrm>
          <a:prstGeom prst="line">
            <a:avLst/>
          </a:prstGeom>
          <a:solidFill>
            <a:srgbClr val="00005A"/>
          </a:solidFill>
          <a:ln w="9525" cap="flat" cmpd="sng" algn="ctr">
            <a:solidFill>
              <a:srgbClr val="00005A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1856499" y="2294467"/>
            <a:ext cx="1639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3366FF"/>
                </a:solidFill>
                <a:latin typeface="Chalkboard"/>
                <a:cs typeface="Chalkboard"/>
              </a:rPr>
              <a:t>Apples</a:t>
            </a:r>
          </a:p>
          <a:p>
            <a:pPr algn="ctr"/>
            <a:r>
              <a:rPr lang="en-US" dirty="0" smtClean="0">
                <a:latin typeface="Chalkboard"/>
                <a:cs typeface="Chalkboard"/>
              </a:rPr>
              <a:t>MOOS Community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708828" y="2294461"/>
            <a:ext cx="1639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3366FF"/>
                </a:solidFill>
                <a:latin typeface="Chalkboard"/>
                <a:cs typeface="Chalkboard"/>
              </a:rPr>
              <a:t>Pears</a:t>
            </a:r>
          </a:p>
          <a:p>
            <a:pPr algn="ctr"/>
            <a:r>
              <a:rPr lang="en-US" dirty="0" smtClean="0">
                <a:latin typeface="Chalkboard"/>
                <a:cs typeface="Chalkboard"/>
              </a:rPr>
              <a:t>MOOS Community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-8480" y="3022599"/>
            <a:ext cx="25703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i</a:t>
            </a:r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nput  = route = localhost:9200</a:t>
            </a:r>
            <a:endParaRPr lang="en-US" sz="1000" dirty="0">
              <a:solidFill>
                <a:srgbClr val="FF6600"/>
              </a:solidFill>
              <a:latin typeface="Courier"/>
              <a:cs typeface="Courier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8481" y="3183460"/>
            <a:ext cx="3339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o</a:t>
            </a:r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utpu</a:t>
            </a:r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t = </a:t>
            </a:r>
            <a:r>
              <a:rPr lang="en-US" sz="1000" dirty="0" err="1" smtClean="0">
                <a:solidFill>
                  <a:srgbClr val="FF6600"/>
                </a:solidFill>
                <a:latin typeface="Courier"/>
                <a:cs typeface="Courier"/>
              </a:rPr>
              <a:t>src</a:t>
            </a:r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=APPLES, route=localhost:9201</a:t>
            </a:r>
            <a:endParaRPr lang="en-US" sz="1000" dirty="0">
              <a:solidFill>
                <a:srgbClr val="FF6600"/>
              </a:solidFill>
              <a:latin typeface="Courier"/>
              <a:cs typeface="Courie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45498" y="2963329"/>
            <a:ext cx="25703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i</a:t>
            </a:r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nput  = route = localhost:9201</a:t>
            </a:r>
            <a:endParaRPr lang="en-US" sz="1000" dirty="0">
              <a:solidFill>
                <a:srgbClr val="FF6600"/>
              </a:solidFill>
              <a:latin typeface="Courier"/>
              <a:cs typeface="Courier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53964" y="3141124"/>
            <a:ext cx="32307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o</a:t>
            </a:r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utpu</a:t>
            </a:r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t = </a:t>
            </a:r>
            <a:r>
              <a:rPr lang="en-US" sz="1000" dirty="0" err="1" smtClean="0">
                <a:solidFill>
                  <a:srgbClr val="FF6600"/>
                </a:solidFill>
                <a:latin typeface="Courier"/>
                <a:cs typeface="Courier"/>
              </a:rPr>
              <a:t>src</a:t>
            </a:r>
            <a:r>
              <a:rPr lang="en-US" sz="1000" dirty="0" smtClean="0">
                <a:solidFill>
                  <a:srgbClr val="FF6600"/>
                </a:solidFill>
                <a:latin typeface="Courier"/>
                <a:cs typeface="Courier"/>
              </a:rPr>
              <a:t>=PEARS, route=localhost:9200</a:t>
            </a:r>
            <a:endParaRPr lang="en-US" sz="1000" dirty="0">
              <a:solidFill>
                <a:srgbClr val="FF66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5A"/>
        </a:solidFill>
        <a:ln w="9525" cap="flat" cmpd="sng" algn="ctr">
          <a:solidFill>
            <a:srgbClr val="00005A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rgbClr val="1E1D5A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5A"/>
        </a:solidFill>
        <a:ln w="9525" cap="flat" cmpd="sng" algn="ctr">
          <a:solidFill>
            <a:srgbClr val="00005A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rgbClr val="1E1D5A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600">
            <a:latin typeface="Chalkboard"/>
            <a:cs typeface="Chalkboard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24520</TotalTime>
  <Words>66</Words>
  <Application>Microsoft Macintosh PowerPoint</Application>
  <PresentationFormat>On-screen Show (4:3)</PresentationFormat>
  <Paragraphs>30</Paragraphs>
  <Slides>3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Blank Presentation</vt:lpstr>
      <vt:lpstr>Slide 1</vt:lpstr>
      <vt:lpstr>Slide 2</vt:lpstr>
      <vt:lpstr>Slide 3</vt:lpstr>
    </vt:vector>
  </TitlesOfParts>
  <Company>Benjamin Michael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Autonomous COLREGS Navigation On Unmanned Marine Surface Craft_x0003__x0016__x0003__x0016_</dc:title>
  <cp:lastModifiedBy>Michael Benjamin</cp:lastModifiedBy>
  <cp:revision>606</cp:revision>
  <cp:lastPrinted>2011-10-19T13:42:50Z</cp:lastPrinted>
  <dcterms:created xsi:type="dcterms:W3CDTF">2013-02-24T21:27:00Z</dcterms:created>
  <dcterms:modified xsi:type="dcterms:W3CDTF">2013-02-24T22:34:51Z</dcterms:modified>
</cp:coreProperties>
</file>