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825" r:id="rId2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A5972"/>
    <a:srgbClr val="C200C2"/>
    <a:srgbClr val="90ACFE"/>
    <a:srgbClr val="D5D5D5"/>
    <a:srgbClr val="E0DDC4"/>
    <a:srgbClr val="B8B0A2"/>
    <a:srgbClr val="FF0000"/>
    <a:srgbClr val="151543"/>
    <a:srgbClr val="1E1D5A"/>
    <a:srgbClr val="14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93826" autoAdjust="0"/>
  </p:normalViewPr>
  <p:slideViewPr>
    <p:cSldViewPr snapToGrid="0">
      <p:cViewPr>
        <p:scale>
          <a:sx n="150" d="100"/>
          <a:sy n="150" d="100"/>
        </p:scale>
        <p:origin x="144" y="144"/>
      </p:cViewPr>
      <p:guideLst>
        <p:guide orient="horz" pos="2053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162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8362" y="6279762"/>
            <a:ext cx="10439725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4" y="6248400"/>
            <a:ext cx="2539339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it_me_smal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87466" y="7840"/>
            <a:ext cx="880304" cy="421922"/>
          </a:xfrm>
          <a:prstGeom prst="rect">
            <a:avLst/>
          </a:prstGeom>
        </p:spPr>
      </p:pic>
      <p:pic>
        <p:nvPicPr>
          <p:cNvPr id="11" name="Picture 10" descr="oe.tif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63843" y="0"/>
            <a:ext cx="724982" cy="299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752600" y="1938868"/>
            <a:ext cx="7000346" cy="3589866"/>
          </a:xfrm>
          <a:prstGeom prst="roundRect">
            <a:avLst>
              <a:gd name="adj" fmla="val 220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24465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ＭＳ Ｐゴシック</vt:lpstr>
      <vt:lpstr>Blank Presentation</vt:lpstr>
      <vt:lpstr>PowerPoint Presentation</vt:lpstr>
    </vt:vector>
  </TitlesOfParts>
  <Company>Benjamin Michael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Microsoft Office User</cp:lastModifiedBy>
  <cp:revision>606</cp:revision>
  <cp:lastPrinted>2011-10-19T13:42:50Z</cp:lastPrinted>
  <dcterms:created xsi:type="dcterms:W3CDTF">2014-02-11T23:04:40Z</dcterms:created>
  <dcterms:modified xsi:type="dcterms:W3CDTF">2018-02-15T11:39:17Z</dcterms:modified>
</cp:coreProperties>
</file>