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/>
    <p:restoredTop sz="94690"/>
  </p:normalViewPr>
  <p:slideViewPr>
    <p:cSldViewPr snapToGrid="0" snapToObjects="1">
      <p:cViewPr varScale="1">
        <p:scale>
          <a:sx n="107" d="100"/>
          <a:sy n="107" d="100"/>
        </p:scale>
        <p:origin x="42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7B31-A8BD-564A-B7DE-3CCC5D8B4102}" type="datetimeFigureOut"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557C-9043-DC4E-9998-E22F2BACE2E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47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7B31-A8BD-564A-B7DE-3CCC5D8B4102}" type="datetimeFigureOut"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557C-9043-DC4E-9998-E22F2BACE2E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37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7B31-A8BD-564A-B7DE-3CCC5D8B4102}" type="datetimeFigureOut"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557C-9043-DC4E-9998-E22F2BACE2E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03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7B31-A8BD-564A-B7DE-3CCC5D8B4102}" type="datetimeFigureOut"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557C-9043-DC4E-9998-E22F2BACE2E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5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7B31-A8BD-564A-B7DE-3CCC5D8B4102}" type="datetimeFigureOut"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557C-9043-DC4E-9998-E22F2BACE2E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80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7B31-A8BD-564A-B7DE-3CCC5D8B4102}" type="datetimeFigureOut"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557C-9043-DC4E-9998-E22F2BACE2E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6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7B31-A8BD-564A-B7DE-3CCC5D8B4102}" type="datetimeFigureOut">
              <a:t>9/14/17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557C-9043-DC4E-9998-E22F2BACE2E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7B31-A8BD-564A-B7DE-3CCC5D8B4102}" type="datetimeFigureOut">
              <a:t>9/14/17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557C-9043-DC4E-9998-E22F2BACE2E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7B31-A8BD-564A-B7DE-3CCC5D8B4102}" type="datetimeFigureOut">
              <a:t>9/14/17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557C-9043-DC4E-9998-E22F2BACE2E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21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7B31-A8BD-564A-B7DE-3CCC5D8B4102}" type="datetimeFigureOut"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557C-9043-DC4E-9998-E22F2BACE2E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87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7B31-A8BD-564A-B7DE-3CCC5D8B4102}" type="datetimeFigureOut"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557C-9043-DC4E-9998-E22F2BACE2E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3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97B31-A8BD-564A-B7DE-3CCC5D8B4102}" type="datetimeFigureOut"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1557C-9043-DC4E-9998-E22F2BACE2E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22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68831" y="1211283"/>
            <a:ext cx="5723907" cy="3479470"/>
          </a:xfrm>
          <a:prstGeom prst="roundRect">
            <a:avLst>
              <a:gd name="adj" fmla="val 3649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1980" y="1223159"/>
            <a:ext cx="41817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Accelerated Marine Vehicle Autonomy, </a:t>
            </a:r>
          </a:p>
          <a:p>
            <a:pPr algn="ctr"/>
            <a:r>
              <a:rPr lang="en-US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Sensing, and Communications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17620" y="1805049"/>
            <a:ext cx="28221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FFC000"/>
                </a:solidFill>
              </a:rPr>
              <a:t>Fall 2017</a:t>
            </a:r>
          </a:p>
          <a:p>
            <a:pPr algn="ctr"/>
            <a:r>
              <a:rPr lang="en-US">
                <a:solidFill>
                  <a:srgbClr val="FFC000"/>
                </a:solidFill>
              </a:rPr>
              <a:t>Schlumberger-Doll Research</a:t>
            </a:r>
          </a:p>
          <a:p>
            <a:pPr algn="ctr"/>
            <a:r>
              <a:rPr lang="en-US">
                <a:solidFill>
                  <a:srgbClr val="FFC000"/>
                </a:solidFill>
              </a:rPr>
              <a:t>Cambridge MA</a:t>
            </a:r>
          </a:p>
        </p:txBody>
      </p:sp>
    </p:spTree>
    <p:extLst>
      <p:ext uri="{BB962C8B-B14F-4D97-AF65-F5344CB8AC3E}">
        <p14:creationId xmlns:p14="http://schemas.microsoft.com/office/powerpoint/2010/main" val="291927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2017-09-14T13:35:10Z</dcterms:created>
  <dcterms:modified xsi:type="dcterms:W3CDTF">2017-09-14T13:47:18Z</dcterms:modified>
</cp:coreProperties>
</file>