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6713-240B-8542-B5DB-ECD952BA6C26}" type="datetimeFigureOut">
              <a:rPr lang="en-US" smtClean="0"/>
              <a:pPr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DD5F3-8021-1943-9BB7-FE0726BF8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6713-240B-8542-B5DB-ECD952BA6C26}" type="datetimeFigureOut">
              <a:rPr lang="en-US" smtClean="0"/>
              <a:pPr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DD5F3-8021-1943-9BB7-FE0726BF8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6713-240B-8542-B5DB-ECD952BA6C26}" type="datetimeFigureOut">
              <a:rPr lang="en-US" smtClean="0"/>
              <a:pPr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DD5F3-8021-1943-9BB7-FE0726BF8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6713-240B-8542-B5DB-ECD952BA6C26}" type="datetimeFigureOut">
              <a:rPr lang="en-US" smtClean="0"/>
              <a:pPr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DD5F3-8021-1943-9BB7-FE0726BF8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6713-240B-8542-B5DB-ECD952BA6C26}" type="datetimeFigureOut">
              <a:rPr lang="en-US" smtClean="0"/>
              <a:pPr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DD5F3-8021-1943-9BB7-FE0726BF8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6713-240B-8542-B5DB-ECD952BA6C26}" type="datetimeFigureOut">
              <a:rPr lang="en-US" smtClean="0"/>
              <a:pPr/>
              <a:t>4/23/14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DD5F3-8021-1943-9BB7-FE0726BF8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6713-240B-8542-B5DB-ECD952BA6C26}" type="datetimeFigureOut">
              <a:rPr lang="en-US" smtClean="0"/>
              <a:pPr/>
              <a:t>4/23/14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DD5F3-8021-1943-9BB7-FE0726BF8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6713-240B-8542-B5DB-ECD952BA6C26}" type="datetimeFigureOut">
              <a:rPr lang="en-US" smtClean="0"/>
              <a:pPr/>
              <a:t>4/23/14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DD5F3-8021-1943-9BB7-FE0726BF8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6713-240B-8542-B5DB-ECD952BA6C26}" type="datetimeFigureOut">
              <a:rPr lang="en-US" smtClean="0"/>
              <a:pPr/>
              <a:t>4/23/14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DD5F3-8021-1943-9BB7-FE0726BF8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6713-240B-8542-B5DB-ECD952BA6C26}" type="datetimeFigureOut">
              <a:rPr lang="en-US" smtClean="0"/>
              <a:pPr/>
              <a:t>4/23/14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DD5F3-8021-1943-9BB7-FE0726BF8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6713-240B-8542-B5DB-ECD952BA6C26}" type="datetimeFigureOut">
              <a:rPr lang="en-US" smtClean="0"/>
              <a:pPr/>
              <a:t>4/23/14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DD5F3-8021-1943-9BB7-FE0726BF8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76713-240B-8542-B5DB-ECD952BA6C26}" type="datetimeFigureOut">
              <a:rPr lang="en-US" smtClean="0"/>
              <a:pPr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DD5F3-8021-1943-9BB7-FE0726BF8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spect="1"/>
          </p:cNvSpPr>
          <p:nvPr/>
        </p:nvSpPr>
        <p:spPr>
          <a:xfrm>
            <a:off x="143934" y="1608667"/>
            <a:ext cx="2743200" cy="2068286"/>
          </a:xfrm>
          <a:prstGeom prst="roundRect">
            <a:avLst>
              <a:gd name="adj" fmla="val 5439"/>
            </a:avLst>
          </a:prstGeom>
          <a:blipFill rotWithShape="1">
            <a:blip r:embed="rId2"/>
            <a:stretch>
              <a:fillRect/>
            </a:stretch>
          </a:blip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>
            <a:spLocks noChangeAspect="1"/>
          </p:cNvSpPr>
          <p:nvPr/>
        </p:nvSpPr>
        <p:spPr>
          <a:xfrm>
            <a:off x="3048004" y="1608667"/>
            <a:ext cx="2743200" cy="2068286"/>
          </a:xfrm>
          <a:prstGeom prst="roundRect">
            <a:avLst>
              <a:gd name="adj" fmla="val 5439"/>
            </a:avLst>
          </a:prstGeom>
          <a:blipFill rotWithShape="1">
            <a:blip r:embed="rId3"/>
            <a:stretch>
              <a:fillRect/>
            </a:stretch>
          </a:blip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>
            <a:spLocks noChangeAspect="1"/>
          </p:cNvSpPr>
          <p:nvPr/>
        </p:nvSpPr>
        <p:spPr>
          <a:xfrm>
            <a:off x="5943604" y="1608667"/>
            <a:ext cx="2743200" cy="2068286"/>
          </a:xfrm>
          <a:prstGeom prst="roundRect">
            <a:avLst>
              <a:gd name="adj" fmla="val 5439"/>
            </a:avLst>
          </a:prstGeom>
          <a:blipFill rotWithShape="1">
            <a:blip r:embed="rId4"/>
            <a:stretch>
              <a:fillRect/>
            </a:stretch>
          </a:blip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Benjamin</dc:creator>
  <cp:lastModifiedBy>Mike Benjamin</cp:lastModifiedBy>
  <cp:revision>1</cp:revision>
  <dcterms:created xsi:type="dcterms:W3CDTF">2014-04-23T12:07:46Z</dcterms:created>
  <dcterms:modified xsi:type="dcterms:W3CDTF">2014-04-23T12:08:07Z</dcterms:modified>
</cp:coreProperties>
</file>