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/>
    <p:restoredTop sz="94691"/>
  </p:normalViewPr>
  <p:slideViewPr>
    <p:cSldViewPr snapToGrid="0" snapToObjects="1">
      <p:cViewPr varScale="1">
        <p:scale>
          <a:sx n="130" d="100"/>
          <a:sy n="130" d="100"/>
        </p:scale>
        <p:origin x="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5DCB0-73A4-824A-9D66-C5961F8FA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53C15-D281-BD47-AC23-CCC465C76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3EF5A-1ABE-6C4D-8532-EE680F42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67EC9-A3EB-4944-8CBB-38FAF663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5C71B-8BE1-DE4B-8C8D-EDBCE22A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7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7BE14-390E-C244-BA53-8E347FB5E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20A86-2BD2-FA4E-A961-771E80D50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5A6A6-BA4A-254E-9C56-DB5D1C313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36291-F3B7-7F41-89F5-569F97F16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B08C5-0048-3E47-8ACF-BCF94095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8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760B4-1D23-4D49-A6E1-9032938B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AE986-490E-1944-AB61-5966AC973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63284-2F3D-7340-A565-7A3B359D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EC3C4-58A4-B442-A7EE-70B66CE7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3303E-A765-704A-87F6-0F28A59C0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F43F-9559-9449-AC41-D23170EC3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C3B9-5541-1647-8763-63A64039AB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F2FDD-1065-9142-9172-E94B58F39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188BBC-C578-2747-ABB6-A15C0560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91832-34E0-704F-A92E-52C0CACF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B54A1E-5496-A14D-A461-ED6C5D445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8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7B296-9A38-B746-AE1B-E489005A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87D8A-C2AB-AE46-AAB9-AD9613B94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62792F-458D-B84C-818B-A1C5C8EB1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22E340-4785-ED4A-826A-DC4CC8D51D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AD884-B92B-CF45-8F97-5E3FA6FA2E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BDC037-5ED7-3F4B-A780-7AD166659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7D8A0-53CD-0140-8893-2786097BD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042C0-0636-064B-AAE1-273E0EAA1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6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C14A-D09A-CA4C-8DD8-FFF274217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D33E11-52A9-B443-934A-E26CA9F26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E4DD0A-FE93-FE42-8F15-1EF834DB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3879E8-27F7-D64F-B968-29F2B846F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9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5B74DB-D5CE-3144-B7FF-93806931E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9D1D2-FC29-CC42-989E-317DC402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1DB3B-35CF-A24C-930B-6735ACF8D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46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FDBDB-ECF0-0E41-B62A-85A32F8D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9662A-182C-E242-A56F-317643A75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7E574-2574-5843-BDD5-4E0C14D44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977AB-F119-CD48-9DB7-C089C351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1E4533-C34D-D647-97B3-DDE59E64D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59821-C284-1A40-BCDC-3F4A74B4F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25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1FC94-B24A-BC4C-BF84-ACA42A26B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39491D-F26A-0C43-BB5F-1ADE915162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42908-0B5F-6E4A-9710-5AFBE2FDC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B6348-F235-664B-A13E-712900B2B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C6AB6-8663-D542-9EEA-B75BFB53B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E38A81-2F74-8C4F-8FDE-46485A35A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17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8EF2-7CF4-8C4F-A78B-579BB6D65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74DBD6-DC59-D244-B8A5-A79E365AF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97B1C-0115-C843-B2F8-3DE648507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2F8CD-2348-6740-AC05-8E4058C03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946CF-352A-1240-8EA9-8635B8F8F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8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968B8E-F2C0-0B45-833F-A9E3043B8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4D2C8-FE61-BC4E-874F-D522798C8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4CDA0-13BC-1146-A48C-5A35A989A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A28D1-22B3-1940-9AFF-26BD6360E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840E7-94B5-CB4C-A4FA-9C2F1BF9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4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87C42F-1A6F-364B-B481-A786C7705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281B9-679C-0B48-A430-84D874043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8B6D3-D5E6-7C44-8562-F5AF99E382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645D7-B8D0-854B-9CDE-C0734F8E6F0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702A9-D876-DB42-847E-8E9835D71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9000A9-4F4E-0446-B3D0-701BD12B7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B361B-01FD-7648-BAF2-85CA4FD4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2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0C1812-3D8E-B94F-83B2-30A63C091B2A}"/>
              </a:ext>
            </a:extLst>
          </p:cNvPr>
          <p:cNvSpPr txBox="1"/>
          <p:nvPr/>
        </p:nvSpPr>
        <p:spPr>
          <a:xfrm>
            <a:off x="3708971" y="3534310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pablo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4D714F-11A8-DB4E-83AC-EF27945AC1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459"/>
          <a:stretch/>
        </p:blipFill>
        <p:spPr>
          <a:xfrm>
            <a:off x="1474839" y="629265"/>
            <a:ext cx="9144000" cy="49062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909B8B-E94D-7646-B657-FBD41044B5D1}"/>
              </a:ext>
            </a:extLst>
          </p:cNvPr>
          <p:cNvSpPr txBox="1"/>
          <p:nvPr/>
        </p:nvSpPr>
        <p:spPr>
          <a:xfrm>
            <a:off x="2812026" y="4925961"/>
            <a:ext cx="5629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USB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52F47-2D03-4045-8181-3C98AD1FA458}"/>
              </a:ext>
            </a:extLst>
          </p:cNvPr>
          <p:cNvSpPr txBox="1"/>
          <p:nvPr/>
        </p:nvSpPr>
        <p:spPr>
          <a:xfrm>
            <a:off x="4659378" y="4925961"/>
            <a:ext cx="5629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USB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868B41-2DA8-2144-BF8C-C00068A9E925}"/>
              </a:ext>
            </a:extLst>
          </p:cNvPr>
          <p:cNvSpPr txBox="1"/>
          <p:nvPr/>
        </p:nvSpPr>
        <p:spPr>
          <a:xfrm>
            <a:off x="6847055" y="4925961"/>
            <a:ext cx="10014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Ethernet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E79DFE-A609-4849-97BC-7277D28DA9B5}"/>
              </a:ext>
            </a:extLst>
          </p:cNvPr>
          <p:cNvSpPr txBox="1"/>
          <p:nvPr/>
        </p:nvSpPr>
        <p:spPr>
          <a:xfrm>
            <a:off x="8844580" y="4925961"/>
            <a:ext cx="7782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Power</a:t>
            </a:r>
          </a:p>
        </p:txBody>
      </p:sp>
    </p:spTree>
    <p:extLst>
      <p:ext uri="{BB962C8B-B14F-4D97-AF65-F5344CB8AC3E}">
        <p14:creationId xmlns:p14="http://schemas.microsoft.com/office/powerpoint/2010/main" val="3431676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2019-04-23T00:57:14Z</dcterms:created>
  <dcterms:modified xsi:type="dcterms:W3CDTF">2019-04-23T01:04:04Z</dcterms:modified>
</cp:coreProperties>
</file>