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/>
    <p:restoredTop sz="94635"/>
  </p:normalViewPr>
  <p:slideViewPr>
    <p:cSldViewPr snapToGrid="0" snapToObjects="1">
      <p:cViewPr varScale="1">
        <p:scale>
          <a:sx n="121" d="100"/>
          <a:sy n="121" d="100"/>
        </p:scale>
        <p:origin x="192" y="1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5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53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34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1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37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09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0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31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35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70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09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2BBCE-E0AC-FC4F-93C0-C332372FED77}" type="datetimeFigureOut">
              <a:t>2/12/18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0F11C-064B-BA4D-AED0-CC247206C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68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177934" y="1413163"/>
            <a:ext cx="4170313" cy="2654340"/>
          </a:xfrm>
          <a:prstGeom prst="roundRect">
            <a:avLst>
              <a:gd name="adj" fmla="val 5983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9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2018-02-12T23:07:58Z</dcterms:created>
  <dcterms:modified xsi:type="dcterms:W3CDTF">2018-02-12T23:09:15Z</dcterms:modified>
</cp:coreProperties>
</file>