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4DBB-FE80-D949-8A55-603B9D392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2F713-51FF-B442-A3F5-9E799273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02D6E-DA78-3D4D-8675-88287BF1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3FD6F-A813-7E44-869C-3D1914EC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FAF86-756F-314A-9AB8-201D28D8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F1C5-8AC8-2745-A750-9289F6354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EE3D3-F9F2-0047-9418-A15A3364A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7500-93E9-F443-B7AE-8C5FBCD6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F35FE-9419-7D4D-ADE4-9B923C6B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F5811-5781-9B46-BBE4-9D795C34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7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B2A3B-4863-BF45-87CE-BF0B19EDC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74EE1-853C-6644-8F84-F1CFC3B5A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1DF13-1D5B-0241-B0FA-79FF0995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6D431-A830-CD4D-B249-15C07265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54D41-445B-2E47-B089-1C19D186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2C0F3-D5CD-1E47-A8E0-84C248D7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446BB-DFA5-D84A-A7DF-4041ABED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048BE-2031-D044-97EA-0E1359CF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B39E4-98FB-AA4D-9B0E-1C1AA2AE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45BB4-39F4-F942-B91C-C05DE126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47F4E-618D-1F48-88FA-80015C78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E323F-53F6-454B-BD8C-EFB2A50D1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A6955-7A4A-A64B-B2E8-EF80EE31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FE5AA-C7BF-1D4D-B2D1-1D32F2691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78A13-5A5A-EE48-B970-9CE8D662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40C01-929F-F14D-8689-038B5B1F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89EE-842A-0246-B5F4-F3A0FC56C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322A-1ECB-814B-A7F0-DB5FB5284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35506-F8B8-1A44-AB9B-10FF3857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6E5AA-388D-114F-9FA3-27C64609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96A7-73EC-0949-AE20-7647CE1B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2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118A-D49B-2B4A-A584-A525B46E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2B11B-CAC6-D34E-988B-7D5F1DBCD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A5976-4DB8-F645-B381-E8C38EC7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32FA5-FAD8-E34B-9770-C98FE9F65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84445E-DDF8-8543-93F7-708E7FF88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A71C-D7BC-7C48-8C01-662B2CB7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2DF92-F97A-AE46-BE8E-D65BFC63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22892-24E9-AA41-8617-00081F66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0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BDA1-0DA9-954F-84D6-1ED6F658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7B20C-5172-224E-9B78-CCFFF9D4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A303D-3A0B-7947-8E83-66E7AF11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9ECEFA-A7E2-614B-A3B3-AD7B63D5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351E1-669F-0544-8244-E232C351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28FEE-DE4B-6143-B346-602A2C6B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933C8-D0A7-A24A-B548-640ED0220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4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AE86-A448-3048-861B-B26D8188B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833A5-361C-0C40-ACEF-A45123F6A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0B12A-D3BA-CE43-ABD1-4212533E3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A9611-A1D3-064C-A915-A8ED2772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25F30-C884-FF41-AEB9-D22F0F60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6038F-D8A0-B840-A438-4E46DB29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6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1B4E-CACA-AD42-9F92-372140E2E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BD1DA-3E97-5249-9E76-FFDE83699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94BB4-0943-3A46-BCAE-548E6BC4F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5B0FA-727C-C54B-93E0-A333A39C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04651-25C0-AD48-819A-AD01AE67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E23E1-2FA6-864A-A801-CE0E1410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3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A30156-4987-DF48-B2A5-4BA57F0A2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ACDB4-1252-2B4D-8051-88E527592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32A9B-ED98-8C45-8D7D-E723E206A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A4F7-4889-FB48-9F42-04E1A0368ACD}" type="datetimeFigureOut"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4CF9-7259-1440-BEA4-1C4BF5492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CBEC3-BD3B-DB4E-9F96-9E654DE41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AEB2-A437-DC4F-ADB6-967184585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8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9459B8-4D20-C549-BEBB-280D373B110F}"/>
              </a:ext>
            </a:extLst>
          </p:cNvPr>
          <p:cNvSpPr/>
          <p:nvPr/>
        </p:nvSpPr>
        <p:spPr>
          <a:xfrm>
            <a:off x="2580362" y="2079320"/>
            <a:ext cx="1823312" cy="1102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487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ACF0E2-A92F-CD4D-872B-56EE845EE167}"/>
              </a:ext>
            </a:extLst>
          </p:cNvPr>
          <p:cNvSpPr/>
          <p:nvPr/>
        </p:nvSpPr>
        <p:spPr>
          <a:xfrm>
            <a:off x="4912290" y="2079320"/>
            <a:ext cx="1823312" cy="1102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37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614030-FBB9-6B4A-AD1D-354F42A898DB}"/>
              </a:ext>
            </a:extLst>
          </p:cNvPr>
          <p:cNvSpPr/>
          <p:nvPr/>
        </p:nvSpPr>
        <p:spPr>
          <a:xfrm>
            <a:off x="7244218" y="2079320"/>
            <a:ext cx="1823312" cy="1102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228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Left-Right Arrow 6">
            <a:extLst>
              <a:ext uri="{FF2B5EF4-FFF2-40B4-BE49-F238E27FC236}">
                <a16:creationId xmlns:a16="http://schemas.microsoft.com/office/drawing/2014/main" id="{70BDC48A-71E7-DC46-86BD-EF5CA790016C}"/>
              </a:ext>
            </a:extLst>
          </p:cNvPr>
          <p:cNvSpPr/>
          <p:nvPr/>
        </p:nvSpPr>
        <p:spPr>
          <a:xfrm>
            <a:off x="4411249" y="2342366"/>
            <a:ext cx="501041" cy="576197"/>
          </a:xfrm>
          <a:prstGeom prst="leftRightArrow">
            <a:avLst>
              <a:gd name="adj1" fmla="val 50000"/>
              <a:gd name="adj2" fmla="val 32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>
            <a:extLst>
              <a:ext uri="{FF2B5EF4-FFF2-40B4-BE49-F238E27FC236}">
                <a16:creationId xmlns:a16="http://schemas.microsoft.com/office/drawing/2014/main" id="{93C7D831-2B4A-5846-8A74-6CEBD591600C}"/>
              </a:ext>
            </a:extLst>
          </p:cNvPr>
          <p:cNvSpPr/>
          <p:nvPr/>
        </p:nvSpPr>
        <p:spPr>
          <a:xfrm>
            <a:off x="6743177" y="2342366"/>
            <a:ext cx="501041" cy="576197"/>
          </a:xfrm>
          <a:prstGeom prst="leftRightArrow">
            <a:avLst>
              <a:gd name="adj1" fmla="val 50000"/>
              <a:gd name="adj2" fmla="val 32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0B3CE8-5D40-4E44-BBA1-C632679C01AD}"/>
              </a:ext>
            </a:extLst>
          </p:cNvPr>
          <p:cNvCxnSpPr/>
          <p:nvPr/>
        </p:nvCxnSpPr>
        <p:spPr>
          <a:xfrm>
            <a:off x="789140" y="1578279"/>
            <a:ext cx="1791222" cy="1096028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6419CA2-A746-8E44-B098-84692CD5C949}"/>
              </a:ext>
            </a:extLst>
          </p:cNvPr>
          <p:cNvSpPr txBox="1"/>
          <p:nvPr/>
        </p:nvSpPr>
        <p:spPr>
          <a:xfrm>
            <a:off x="162840" y="977029"/>
            <a:ext cx="77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10539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9459B8-4D20-C549-BEBB-280D373B110F}"/>
              </a:ext>
            </a:extLst>
          </p:cNvPr>
          <p:cNvSpPr/>
          <p:nvPr/>
        </p:nvSpPr>
        <p:spPr>
          <a:xfrm>
            <a:off x="2580362" y="1791222"/>
            <a:ext cx="1823312" cy="17661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Prime Element</a:t>
            </a:r>
          </a:p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Left-Right Arrow 2">
            <a:extLst>
              <a:ext uri="{FF2B5EF4-FFF2-40B4-BE49-F238E27FC236}">
                <a16:creationId xmlns:a16="http://schemas.microsoft.com/office/drawing/2014/main" id="{E05D68C9-E15F-044F-99AF-2BD242F9F87F}"/>
              </a:ext>
            </a:extLst>
          </p:cNvPr>
          <p:cNvSpPr/>
          <p:nvPr/>
        </p:nvSpPr>
        <p:spPr>
          <a:xfrm>
            <a:off x="4403674" y="2386208"/>
            <a:ext cx="501041" cy="576197"/>
          </a:xfrm>
          <a:prstGeom prst="leftRightArrow">
            <a:avLst>
              <a:gd name="adj1" fmla="val 50000"/>
              <a:gd name="adj2" fmla="val 32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>
            <a:extLst>
              <a:ext uri="{FF2B5EF4-FFF2-40B4-BE49-F238E27FC236}">
                <a16:creationId xmlns:a16="http://schemas.microsoft.com/office/drawing/2014/main" id="{CF314976-25C7-D84B-9839-346808C9770D}"/>
              </a:ext>
            </a:extLst>
          </p:cNvPr>
          <p:cNvSpPr/>
          <p:nvPr/>
        </p:nvSpPr>
        <p:spPr>
          <a:xfrm>
            <a:off x="6758327" y="2386208"/>
            <a:ext cx="501041" cy="576197"/>
          </a:xfrm>
          <a:prstGeom prst="leftRightArrow">
            <a:avLst>
              <a:gd name="adj1" fmla="val 50000"/>
              <a:gd name="adj2" fmla="val 32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718C0C-F7C1-4447-B61C-8B49F18CCD8C}"/>
              </a:ext>
            </a:extLst>
          </p:cNvPr>
          <p:cNvSpPr/>
          <p:nvPr/>
        </p:nvSpPr>
        <p:spPr>
          <a:xfrm>
            <a:off x="4919865" y="1791222"/>
            <a:ext cx="1823312" cy="17661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Prime Element</a:t>
            </a:r>
          </a:p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318716-01D9-5043-BF5B-F249E80CBD71}"/>
              </a:ext>
            </a:extLst>
          </p:cNvPr>
          <p:cNvSpPr/>
          <p:nvPr/>
        </p:nvSpPr>
        <p:spPr>
          <a:xfrm>
            <a:off x="7274518" y="1791222"/>
            <a:ext cx="1823312" cy="17661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Prime Element</a:t>
            </a:r>
          </a:p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6CCFDB-95F0-F64F-A6A1-B707B8825833}"/>
              </a:ext>
            </a:extLst>
          </p:cNvPr>
          <p:cNvSpPr/>
          <p:nvPr/>
        </p:nvSpPr>
        <p:spPr>
          <a:xfrm>
            <a:off x="2906038" y="2386208"/>
            <a:ext cx="1227551" cy="90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State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A7FE78-357A-9C40-BA67-F87FB046B82F}"/>
              </a:ext>
            </a:extLst>
          </p:cNvPr>
          <p:cNvSpPr/>
          <p:nvPr/>
        </p:nvSpPr>
        <p:spPr>
          <a:xfrm>
            <a:off x="5217745" y="2386208"/>
            <a:ext cx="1227551" cy="90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State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D704E4-95B6-ED42-AAF7-E2B102631EDE}"/>
              </a:ext>
            </a:extLst>
          </p:cNvPr>
          <p:cNvSpPr/>
          <p:nvPr/>
        </p:nvSpPr>
        <p:spPr>
          <a:xfrm>
            <a:off x="7572398" y="2386207"/>
            <a:ext cx="1227551" cy="90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State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EC6D4D-0A69-D643-B85C-950402F51763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174583" y="1653436"/>
            <a:ext cx="1405779" cy="1020871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21BD5A-6399-E746-95F8-415CD2580484}"/>
              </a:ext>
            </a:extLst>
          </p:cNvPr>
          <p:cNvSpPr txBox="1"/>
          <p:nvPr/>
        </p:nvSpPr>
        <p:spPr>
          <a:xfrm>
            <a:off x="541484" y="1052185"/>
            <a:ext cx="77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210994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14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Richard Benjamin</dc:creator>
  <cp:lastModifiedBy>Michael Richard Benjamin</cp:lastModifiedBy>
  <cp:revision>5</cp:revision>
  <dcterms:created xsi:type="dcterms:W3CDTF">2021-03-04T13:52:06Z</dcterms:created>
  <dcterms:modified xsi:type="dcterms:W3CDTF">2021-03-04T20:58:24Z</dcterms:modified>
</cp:coreProperties>
</file>