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3"/>
    <p:restoredTop sz="94651"/>
  </p:normalViewPr>
  <p:slideViewPr>
    <p:cSldViewPr snapToGrid="0" snapToObjects="1">
      <p:cViewPr varScale="1">
        <p:scale>
          <a:sx n="139" d="100"/>
          <a:sy n="139" d="100"/>
        </p:scale>
        <p:origin x="40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040-2DDD-C64D-B87A-CD4128048E44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9B1-EA88-9F4F-885C-60813564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0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040-2DDD-C64D-B87A-CD4128048E44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9B1-EA88-9F4F-885C-60813564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040-2DDD-C64D-B87A-CD4128048E44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9B1-EA88-9F4F-885C-60813564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1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040-2DDD-C64D-B87A-CD4128048E44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9B1-EA88-9F4F-885C-60813564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040-2DDD-C64D-B87A-CD4128048E44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9B1-EA88-9F4F-885C-60813564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1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040-2DDD-C64D-B87A-CD4128048E44}" type="datetimeFigureOut">
              <a:rPr lang="en-US" smtClean="0"/>
              <a:t>8/25/17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9B1-EA88-9F4F-885C-60813564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9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040-2DDD-C64D-B87A-CD4128048E44}" type="datetimeFigureOut">
              <a:rPr lang="en-US" smtClean="0"/>
              <a:t>8/25/17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9B1-EA88-9F4F-885C-60813564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1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040-2DDD-C64D-B87A-CD4128048E44}" type="datetimeFigureOut">
              <a:rPr lang="en-US" smtClean="0"/>
              <a:t>8/25/17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9B1-EA88-9F4F-885C-60813564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7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040-2DDD-C64D-B87A-CD4128048E44}" type="datetimeFigureOut">
              <a:rPr lang="en-US" smtClean="0"/>
              <a:t>8/25/17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9B1-EA88-9F4F-885C-60813564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040-2DDD-C64D-B87A-CD4128048E44}" type="datetimeFigureOut">
              <a:rPr lang="en-US" smtClean="0"/>
              <a:t>8/25/17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9B1-EA88-9F4F-885C-60813564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4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040-2DDD-C64D-B87A-CD4128048E44}" type="datetimeFigureOut">
              <a:rPr lang="en-US" smtClean="0"/>
              <a:t>8/25/17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9B1-EA88-9F4F-885C-60813564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1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D3040-2DDD-C64D-B87A-CD4128048E44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549B1-EA88-9F4F-885C-60813564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35678" y="641268"/>
            <a:ext cx="2232561" cy="5011387"/>
          </a:xfrm>
          <a:prstGeom prst="roundRect">
            <a:avLst>
              <a:gd name="adj" fmla="val 23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959199" y="3498504"/>
            <a:ext cx="2222664" cy="2154152"/>
          </a:xfrm>
          <a:prstGeom prst="roundRect">
            <a:avLst>
              <a:gd name="adj" fmla="val 67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030683" y="748145"/>
            <a:ext cx="2042553" cy="4144489"/>
          </a:xfrm>
          <a:prstGeom prst="roundRect">
            <a:avLst>
              <a:gd name="adj" fmla="val 530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2016830" y="5011389"/>
            <a:ext cx="2042553" cy="544276"/>
          </a:xfrm>
          <a:prstGeom prst="roundRect">
            <a:avLst>
              <a:gd name="adj" fmla="val 1403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5278" y="3092324"/>
            <a:ext cx="1479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High-Res Files</a:t>
            </a:r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380279" y="5103599"/>
            <a:ext cx="1430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Low-Res Files</a:t>
            </a:r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5054203" y="3572626"/>
            <a:ext cx="2042553" cy="1330300"/>
          </a:xfrm>
          <a:prstGeom prst="roundRect">
            <a:avLst>
              <a:gd name="adj" fmla="val 530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5053087" y="4985660"/>
            <a:ext cx="2042553" cy="544276"/>
          </a:xfrm>
          <a:prstGeom prst="roundRect">
            <a:avLst>
              <a:gd name="adj" fmla="val 1403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416536" y="5077870"/>
            <a:ext cx="1430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Low-Res Files</a:t>
            </a:r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380908" y="4072636"/>
            <a:ext cx="1479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High-Res Files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49633" y="866903"/>
            <a:ext cx="27016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Remote Server</a:t>
            </a:r>
          </a:p>
          <a:p>
            <a:pPr algn="ctr"/>
            <a:r>
              <a:rPr lang="en-US" dirty="0" smtClean="0"/>
              <a:t>(e.g., RAID drive, 10-20TB)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86301" y="2182703"/>
            <a:ext cx="19922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Local Machine</a:t>
            </a:r>
          </a:p>
          <a:p>
            <a:pPr algn="ctr"/>
            <a:r>
              <a:rPr lang="en-US" dirty="0" smtClean="0"/>
              <a:t>(e.g., desktop, 4TB)</a:t>
            </a:r>
            <a:endParaRPr lang="en-US" dirty="0"/>
          </a:p>
        </p:txBody>
      </p:sp>
      <p:sp>
        <p:nvSpPr>
          <p:cNvPr id="44" name="Left Arrow 43"/>
          <p:cNvSpPr/>
          <p:nvPr/>
        </p:nvSpPr>
        <p:spPr>
          <a:xfrm>
            <a:off x="4358244" y="1035693"/>
            <a:ext cx="498763" cy="3231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 Arrow 44"/>
          <p:cNvSpPr/>
          <p:nvPr/>
        </p:nvSpPr>
        <p:spPr>
          <a:xfrm rot="16200000">
            <a:off x="5751206" y="2986106"/>
            <a:ext cx="498763" cy="3231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12295" y="4595751"/>
            <a:ext cx="2222664" cy="1054926"/>
          </a:xfrm>
          <a:prstGeom prst="roundRect">
            <a:avLst>
              <a:gd name="adj" fmla="val 67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7807299" y="4700048"/>
            <a:ext cx="2042553" cy="355279"/>
          </a:xfrm>
          <a:prstGeom prst="roundRect">
            <a:avLst>
              <a:gd name="adj" fmla="val 22016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7806183" y="5103598"/>
            <a:ext cx="2042553" cy="424359"/>
          </a:xfrm>
          <a:prstGeom prst="roundRect">
            <a:avLst>
              <a:gd name="adj" fmla="val 1403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169632" y="5135267"/>
            <a:ext cx="1430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Low-Res Files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134004" y="4688173"/>
            <a:ext cx="1479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High-Res Files</a:t>
            </a: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019213" y="3190124"/>
            <a:ext cx="184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Local Machine</a:t>
            </a:r>
          </a:p>
          <a:p>
            <a:pPr algn="ctr"/>
            <a:r>
              <a:rPr lang="en-US" dirty="0" smtClean="0"/>
              <a:t>(e.g., laptop, 1TB)</a:t>
            </a:r>
            <a:endParaRPr lang="en-US" dirty="0"/>
          </a:p>
        </p:txBody>
      </p:sp>
      <p:sp>
        <p:nvSpPr>
          <p:cNvPr id="22" name="Left Arrow 21"/>
          <p:cNvSpPr/>
          <p:nvPr/>
        </p:nvSpPr>
        <p:spPr>
          <a:xfrm rot="16200000">
            <a:off x="8611181" y="3993527"/>
            <a:ext cx="498763" cy="3231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96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40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2017-08-24T14:05:08Z</dcterms:created>
  <dcterms:modified xsi:type="dcterms:W3CDTF">2017-08-26T01:04:30Z</dcterms:modified>
</cp:coreProperties>
</file>