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1"/>
    <p:restoredTop sz="94707"/>
  </p:normalViewPr>
  <p:slideViewPr>
    <p:cSldViewPr snapToGrid="0" snapToObjects="1">
      <p:cViewPr varScale="1">
        <p:scale>
          <a:sx n="140" d="100"/>
          <a:sy n="140" d="100"/>
        </p:scale>
        <p:origin x="3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040-2DDD-C64D-B87A-CD4128048E44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0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040-2DDD-C64D-B87A-CD4128048E44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040-2DDD-C64D-B87A-CD4128048E44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1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040-2DDD-C64D-B87A-CD4128048E44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040-2DDD-C64D-B87A-CD4128048E44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1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040-2DDD-C64D-B87A-CD4128048E44}" type="datetimeFigureOut">
              <a:rPr lang="en-US" smtClean="0"/>
              <a:t>8/24/17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9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040-2DDD-C64D-B87A-CD4128048E44}" type="datetimeFigureOut">
              <a:rPr lang="en-US" smtClean="0"/>
              <a:t>8/24/17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1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040-2DDD-C64D-B87A-CD4128048E44}" type="datetimeFigureOut">
              <a:rPr lang="en-US" smtClean="0"/>
              <a:t>8/24/17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7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040-2DDD-C64D-B87A-CD4128048E44}" type="datetimeFigureOut">
              <a:rPr lang="en-US" smtClean="0"/>
              <a:t>8/24/17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040-2DDD-C64D-B87A-CD4128048E44}" type="datetimeFigureOut">
              <a:rPr lang="en-US" smtClean="0"/>
              <a:t>8/24/17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4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3040-2DDD-C64D-B87A-CD4128048E44}" type="datetimeFigureOut">
              <a:rPr lang="en-US" smtClean="0"/>
              <a:t>8/24/17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1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D3040-2DDD-C64D-B87A-CD4128048E44}" type="datetimeFigureOut">
              <a:rPr lang="en-US" smtClean="0"/>
              <a:t>8/24/17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549B1-EA88-9F4F-885C-60813564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35678" y="641268"/>
            <a:ext cx="2232561" cy="5011387"/>
          </a:xfrm>
          <a:prstGeom prst="roundRect">
            <a:avLst>
              <a:gd name="adj" fmla="val 23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959199" y="4244232"/>
            <a:ext cx="2222664" cy="1408423"/>
          </a:xfrm>
          <a:prstGeom prst="roundRect">
            <a:avLst>
              <a:gd name="adj" fmla="val 67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030683" y="748145"/>
            <a:ext cx="2042553" cy="4144489"/>
          </a:xfrm>
          <a:prstGeom prst="roundRect">
            <a:avLst>
              <a:gd name="adj" fmla="val 530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2016830" y="5011389"/>
            <a:ext cx="2042553" cy="544276"/>
          </a:xfrm>
          <a:prstGeom prst="roundRect">
            <a:avLst>
              <a:gd name="adj" fmla="val 1403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5278" y="3092324"/>
            <a:ext cx="1479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High-Res </a:t>
            </a:r>
            <a:r>
              <a:rPr lang="en-US" smtClean="0"/>
              <a:t>Files</a:t>
            </a:r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2380279" y="5103599"/>
            <a:ext cx="1430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Low-Res Files</a:t>
            </a:r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5054203" y="4361004"/>
            <a:ext cx="2042553" cy="541922"/>
          </a:xfrm>
          <a:prstGeom prst="roundRect">
            <a:avLst>
              <a:gd name="adj" fmla="val 530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053087" y="4985660"/>
            <a:ext cx="2042553" cy="544276"/>
          </a:xfrm>
          <a:prstGeom prst="roundRect">
            <a:avLst>
              <a:gd name="adj" fmla="val 1403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416536" y="5077870"/>
            <a:ext cx="1430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Low-Res Files</a:t>
            </a:r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380908" y="4440773"/>
            <a:ext cx="1479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High-Res </a:t>
            </a:r>
            <a:r>
              <a:rPr lang="en-US" smtClean="0"/>
              <a:t>Files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49633" y="1472542"/>
            <a:ext cx="2701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Remote Server</a:t>
            </a:r>
          </a:p>
          <a:p>
            <a:pPr algn="ctr"/>
            <a:r>
              <a:rPr lang="en-US" dirty="0" smtClean="0"/>
              <a:t>(e.g., RAID drive, 10-20TB)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65462" y="2764589"/>
            <a:ext cx="2033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Local Machine</a:t>
            </a:r>
          </a:p>
          <a:p>
            <a:pPr algn="ctr"/>
            <a:r>
              <a:rPr lang="en-US" dirty="0" smtClean="0"/>
              <a:t>(e.g., laptop, 1-2TB)</a:t>
            </a:r>
            <a:endParaRPr lang="en-US" dirty="0"/>
          </a:p>
        </p:txBody>
      </p:sp>
      <p:sp>
        <p:nvSpPr>
          <p:cNvPr id="44" name="Left Arrow 43"/>
          <p:cNvSpPr/>
          <p:nvPr/>
        </p:nvSpPr>
        <p:spPr>
          <a:xfrm>
            <a:off x="4358244" y="1641332"/>
            <a:ext cx="498763" cy="3231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Arrow 44"/>
          <p:cNvSpPr/>
          <p:nvPr/>
        </p:nvSpPr>
        <p:spPr>
          <a:xfrm rot="16200000">
            <a:off x="5751206" y="3746117"/>
            <a:ext cx="498763" cy="3231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9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27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2017-08-24T14:05:08Z</dcterms:created>
  <dcterms:modified xsi:type="dcterms:W3CDTF">2017-08-24T14:57:11Z</dcterms:modified>
</cp:coreProperties>
</file>