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D122F-E11A-084B-97A4-6561662C8D53}" type="datetimeFigureOut">
              <a:rPr lang="en-US" smtClean="0"/>
              <a:t>12/11/13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45D0-EE65-3F40-98CF-8D3CAA468C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60398" y="838201"/>
            <a:ext cx="4614333" cy="2565400"/>
          </a:xfrm>
          <a:prstGeom prst="roundRect">
            <a:avLst>
              <a:gd name="adj" fmla="val 7216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94893" y="435001"/>
            <a:ext cx="268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Oxford Repository (MOOS)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41367" y="4253468"/>
            <a:ext cx="2762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MIT Repository (MOOS-IvP)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57630" y="2349254"/>
            <a:ext cx="982133" cy="663265"/>
          </a:xfrm>
          <a:prstGeom prst="roundRect">
            <a:avLst>
              <a:gd name="adj" fmla="val 7216"/>
            </a:avLst>
          </a:prstGeom>
          <a:solidFill>
            <a:schemeClr val="bg2">
              <a:lumMod val="25000"/>
              <a:alpha val="32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43339" y="2359330"/>
            <a:ext cx="793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MOOS</a:t>
            </a: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Core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89000" y="1013123"/>
            <a:ext cx="677333" cy="404809"/>
            <a:chOff x="550334" y="4217992"/>
            <a:chExt cx="677333" cy="404809"/>
          </a:xfrm>
        </p:grpSpPr>
        <p:sp>
          <p:nvSpPr>
            <p:cNvPr id="9" name="Rounded Rectangle 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89000" y="1584858"/>
            <a:ext cx="677333" cy="404809"/>
            <a:chOff x="550334" y="4217992"/>
            <a:chExt cx="677333" cy="404809"/>
          </a:xfrm>
        </p:grpSpPr>
        <p:sp>
          <p:nvSpPr>
            <p:cNvPr id="13" name="Rounded Rectangle 1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89000" y="2181523"/>
            <a:ext cx="677333" cy="404809"/>
            <a:chOff x="550334" y="4217992"/>
            <a:chExt cx="677333" cy="404809"/>
          </a:xfrm>
        </p:grpSpPr>
        <p:sp>
          <p:nvSpPr>
            <p:cNvPr id="16" name="Rounded Rectangle 1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89000" y="2753258"/>
            <a:ext cx="677333" cy="404809"/>
            <a:chOff x="550334" y="4217992"/>
            <a:chExt cx="677333" cy="404809"/>
          </a:xfrm>
        </p:grpSpPr>
        <p:sp>
          <p:nvSpPr>
            <p:cNvPr id="19" name="Rounded Rectangle 1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761061" y="1013123"/>
            <a:ext cx="677333" cy="404809"/>
            <a:chOff x="550334" y="4217992"/>
            <a:chExt cx="677333" cy="404809"/>
          </a:xfrm>
        </p:grpSpPr>
        <p:sp>
          <p:nvSpPr>
            <p:cNvPr id="22" name="Rounded Rectangle 2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761061" y="1584858"/>
            <a:ext cx="677333" cy="404809"/>
            <a:chOff x="550334" y="4217992"/>
            <a:chExt cx="677333" cy="404809"/>
          </a:xfrm>
        </p:grpSpPr>
        <p:sp>
          <p:nvSpPr>
            <p:cNvPr id="25" name="Rounded Rectangle 24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61061" y="2164589"/>
            <a:ext cx="677333" cy="404809"/>
            <a:chOff x="550334" y="4217992"/>
            <a:chExt cx="677333" cy="404809"/>
          </a:xfrm>
        </p:grpSpPr>
        <p:sp>
          <p:nvSpPr>
            <p:cNvPr id="28" name="Rounded Rectangle 27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761061" y="2736324"/>
            <a:ext cx="677333" cy="404809"/>
            <a:chOff x="550334" y="4217992"/>
            <a:chExt cx="677333" cy="404809"/>
          </a:xfrm>
        </p:grpSpPr>
        <p:sp>
          <p:nvSpPr>
            <p:cNvPr id="31" name="Rounded Rectangle 30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633129" y="1013123"/>
            <a:ext cx="677333" cy="404809"/>
            <a:chOff x="550334" y="4217992"/>
            <a:chExt cx="677333" cy="404809"/>
          </a:xfrm>
        </p:grpSpPr>
        <p:sp>
          <p:nvSpPr>
            <p:cNvPr id="40" name="Rounded Rectangle 39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505190" y="1013123"/>
            <a:ext cx="677333" cy="404809"/>
            <a:chOff x="550334" y="4217992"/>
            <a:chExt cx="677333" cy="404809"/>
          </a:xfrm>
        </p:grpSpPr>
        <p:sp>
          <p:nvSpPr>
            <p:cNvPr id="43" name="Rounded Rectangle 4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334923" y="1013123"/>
            <a:ext cx="677333" cy="404809"/>
            <a:chOff x="550334" y="4217992"/>
            <a:chExt cx="677333" cy="404809"/>
          </a:xfrm>
        </p:grpSpPr>
        <p:sp>
          <p:nvSpPr>
            <p:cNvPr id="46" name="Rounded Rectangle 4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33129" y="1584858"/>
            <a:ext cx="677333" cy="404809"/>
            <a:chOff x="550334" y="4217992"/>
            <a:chExt cx="677333" cy="404809"/>
          </a:xfrm>
        </p:grpSpPr>
        <p:sp>
          <p:nvSpPr>
            <p:cNvPr id="49" name="Rounded Rectangle 4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633129" y="2164589"/>
            <a:ext cx="677333" cy="404809"/>
            <a:chOff x="550334" y="4217992"/>
            <a:chExt cx="677333" cy="404809"/>
          </a:xfrm>
        </p:grpSpPr>
        <p:sp>
          <p:nvSpPr>
            <p:cNvPr id="52" name="Rounded Rectangle 5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633129" y="2736324"/>
            <a:ext cx="677333" cy="404809"/>
            <a:chOff x="550334" y="4217992"/>
            <a:chExt cx="677333" cy="404809"/>
          </a:xfrm>
        </p:grpSpPr>
        <p:sp>
          <p:nvSpPr>
            <p:cNvPr id="55" name="Rounded Rectangle 54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505190" y="1584858"/>
            <a:ext cx="677333" cy="404809"/>
            <a:chOff x="550334" y="4217992"/>
            <a:chExt cx="677333" cy="404809"/>
          </a:xfrm>
        </p:grpSpPr>
        <p:sp>
          <p:nvSpPr>
            <p:cNvPr id="58" name="Rounded Rectangle 57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334923" y="1584858"/>
            <a:ext cx="677333" cy="404809"/>
            <a:chOff x="550334" y="4217992"/>
            <a:chExt cx="677333" cy="404809"/>
          </a:xfrm>
        </p:grpSpPr>
        <p:sp>
          <p:nvSpPr>
            <p:cNvPr id="61" name="Rounded Rectangle 60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sp>
        <p:nvSpPr>
          <p:cNvPr id="63" name="Rounded Rectangle 62"/>
          <p:cNvSpPr/>
          <p:nvPr/>
        </p:nvSpPr>
        <p:spPr>
          <a:xfrm>
            <a:off x="225430" y="3716867"/>
            <a:ext cx="4614333" cy="2565400"/>
          </a:xfrm>
          <a:prstGeom prst="roundRect">
            <a:avLst>
              <a:gd name="adj" fmla="val 7216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660398" y="3937955"/>
            <a:ext cx="982133" cy="663265"/>
          </a:xfrm>
          <a:prstGeom prst="roundRect">
            <a:avLst>
              <a:gd name="adj" fmla="val 7216"/>
            </a:avLst>
          </a:prstGeom>
          <a:solidFill>
            <a:schemeClr val="bg2">
              <a:lumMod val="25000"/>
              <a:alpha val="32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635707" y="3956498"/>
            <a:ext cx="1014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IvP Helm</a:t>
            </a: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Core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5870245" y="5280331"/>
            <a:ext cx="677333" cy="404809"/>
            <a:chOff x="550334" y="4217992"/>
            <a:chExt cx="677333" cy="404809"/>
          </a:xfrm>
        </p:grpSpPr>
        <p:sp>
          <p:nvSpPr>
            <p:cNvPr id="67" name="Rounded Rectangle 66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870245" y="5852066"/>
            <a:ext cx="677333" cy="404809"/>
            <a:chOff x="550334" y="4217992"/>
            <a:chExt cx="677333" cy="404809"/>
          </a:xfrm>
        </p:grpSpPr>
        <p:sp>
          <p:nvSpPr>
            <p:cNvPr id="70" name="Rounded Rectangle 69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54032" y="5060189"/>
            <a:ext cx="677333" cy="404809"/>
            <a:chOff x="550334" y="4217992"/>
            <a:chExt cx="677333" cy="404809"/>
          </a:xfrm>
        </p:grpSpPr>
        <p:sp>
          <p:nvSpPr>
            <p:cNvPr id="73" name="Rounded Rectangle 7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54032" y="5631924"/>
            <a:ext cx="677333" cy="404809"/>
            <a:chOff x="550334" y="4217992"/>
            <a:chExt cx="677333" cy="404809"/>
          </a:xfrm>
        </p:grpSpPr>
        <p:sp>
          <p:nvSpPr>
            <p:cNvPr id="76" name="Rounded Rectangle 7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742306" y="5280331"/>
            <a:ext cx="677333" cy="404809"/>
            <a:chOff x="550334" y="4217992"/>
            <a:chExt cx="677333" cy="404809"/>
          </a:xfrm>
        </p:grpSpPr>
        <p:sp>
          <p:nvSpPr>
            <p:cNvPr id="79" name="Rounded Rectangle 7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742306" y="5852066"/>
            <a:ext cx="677333" cy="404809"/>
            <a:chOff x="550334" y="4217992"/>
            <a:chExt cx="677333" cy="404809"/>
          </a:xfrm>
        </p:grpSpPr>
        <p:sp>
          <p:nvSpPr>
            <p:cNvPr id="82" name="Rounded Rectangle 8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326093" y="5043255"/>
            <a:ext cx="677333" cy="404809"/>
            <a:chOff x="550334" y="4217992"/>
            <a:chExt cx="677333" cy="404809"/>
          </a:xfrm>
        </p:grpSpPr>
        <p:sp>
          <p:nvSpPr>
            <p:cNvPr id="85" name="Rounded Rectangle 84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326093" y="5614990"/>
            <a:ext cx="677333" cy="404809"/>
            <a:chOff x="550334" y="4217992"/>
            <a:chExt cx="677333" cy="404809"/>
          </a:xfrm>
        </p:grpSpPr>
        <p:sp>
          <p:nvSpPr>
            <p:cNvPr id="88" name="Rounded Rectangle 87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2198161" y="3891789"/>
            <a:ext cx="677333" cy="404809"/>
            <a:chOff x="550334" y="4217992"/>
            <a:chExt cx="677333" cy="404809"/>
          </a:xfrm>
        </p:grpSpPr>
        <p:sp>
          <p:nvSpPr>
            <p:cNvPr id="91" name="Rounded Rectangle 90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070222" y="3891789"/>
            <a:ext cx="677333" cy="404809"/>
            <a:chOff x="550334" y="4217992"/>
            <a:chExt cx="677333" cy="404809"/>
          </a:xfrm>
        </p:grpSpPr>
        <p:sp>
          <p:nvSpPr>
            <p:cNvPr id="94" name="Rounded Rectangle 93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899955" y="3891789"/>
            <a:ext cx="677333" cy="404809"/>
            <a:chOff x="550334" y="4217992"/>
            <a:chExt cx="677333" cy="404809"/>
          </a:xfrm>
        </p:grpSpPr>
        <p:sp>
          <p:nvSpPr>
            <p:cNvPr id="97" name="Rounded Rectangle 96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198161" y="4463524"/>
            <a:ext cx="677333" cy="404809"/>
            <a:chOff x="550334" y="4217992"/>
            <a:chExt cx="677333" cy="404809"/>
          </a:xfrm>
        </p:grpSpPr>
        <p:sp>
          <p:nvSpPr>
            <p:cNvPr id="100" name="Rounded Rectangle 99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80545" y="4217992"/>
              <a:ext cx="58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BHV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2198161" y="5043255"/>
            <a:ext cx="677333" cy="404809"/>
            <a:chOff x="550334" y="4217992"/>
            <a:chExt cx="677333" cy="404809"/>
          </a:xfrm>
        </p:grpSpPr>
        <p:sp>
          <p:nvSpPr>
            <p:cNvPr id="103" name="Rounded Rectangle 10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198161" y="5614990"/>
            <a:ext cx="677333" cy="404809"/>
            <a:chOff x="550334" y="4217992"/>
            <a:chExt cx="677333" cy="404809"/>
          </a:xfrm>
        </p:grpSpPr>
        <p:sp>
          <p:nvSpPr>
            <p:cNvPr id="106" name="Rounded Rectangle 10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3070222" y="4463524"/>
            <a:ext cx="677333" cy="404809"/>
            <a:chOff x="550334" y="4217992"/>
            <a:chExt cx="677333" cy="404809"/>
          </a:xfrm>
        </p:grpSpPr>
        <p:sp>
          <p:nvSpPr>
            <p:cNvPr id="109" name="Rounded Rectangle 10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3899955" y="4463524"/>
            <a:ext cx="677333" cy="404809"/>
            <a:chOff x="550334" y="4217992"/>
            <a:chExt cx="677333" cy="404809"/>
          </a:xfrm>
        </p:grpSpPr>
        <p:sp>
          <p:nvSpPr>
            <p:cNvPr id="112" name="Rounded Rectangle 11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sp>
        <p:nvSpPr>
          <p:cNvPr id="114" name="Rounded Rectangle 113"/>
          <p:cNvSpPr/>
          <p:nvPr/>
        </p:nvSpPr>
        <p:spPr>
          <a:xfrm>
            <a:off x="2532596" y="1489101"/>
            <a:ext cx="4614333" cy="2565400"/>
          </a:xfrm>
          <a:prstGeom prst="roundRect">
            <a:avLst>
              <a:gd name="adj" fmla="val 7216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ounded Rectangle 113"/>
          <p:cNvSpPr/>
          <p:nvPr/>
        </p:nvSpPr>
        <p:spPr>
          <a:xfrm>
            <a:off x="2532596" y="1489101"/>
            <a:ext cx="6044137" cy="3554154"/>
          </a:xfrm>
          <a:prstGeom prst="roundRect">
            <a:avLst>
              <a:gd name="adj" fmla="val 7216"/>
            </a:avLst>
          </a:prstGeom>
          <a:solidFill>
            <a:schemeClr val="accent1">
              <a:lumMod val="40000"/>
              <a:lumOff val="60000"/>
              <a:alpha val="27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60398" y="838201"/>
            <a:ext cx="4614333" cy="2565400"/>
          </a:xfrm>
          <a:prstGeom prst="roundRect">
            <a:avLst>
              <a:gd name="adj" fmla="val 7216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94893" y="435001"/>
            <a:ext cx="268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Oxford Repository (MOOS)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1860" y="1048600"/>
            <a:ext cx="2762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MIT Repository (MOOS-IvP)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57630" y="2349254"/>
            <a:ext cx="982133" cy="663265"/>
          </a:xfrm>
          <a:prstGeom prst="roundRect">
            <a:avLst>
              <a:gd name="adj" fmla="val 7216"/>
            </a:avLst>
          </a:prstGeom>
          <a:solidFill>
            <a:schemeClr val="bg2">
              <a:lumMod val="25000"/>
              <a:alpha val="32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43339" y="2359330"/>
            <a:ext cx="793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MOOS</a:t>
            </a: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Core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889000" y="1013123"/>
            <a:ext cx="677333" cy="404809"/>
            <a:chOff x="550334" y="4217992"/>
            <a:chExt cx="677333" cy="404809"/>
          </a:xfrm>
        </p:grpSpPr>
        <p:sp>
          <p:nvSpPr>
            <p:cNvPr id="9" name="Rounded Rectangle 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889000" y="1584858"/>
            <a:ext cx="677333" cy="404809"/>
            <a:chOff x="550334" y="4217992"/>
            <a:chExt cx="677333" cy="404809"/>
          </a:xfrm>
        </p:grpSpPr>
        <p:sp>
          <p:nvSpPr>
            <p:cNvPr id="13" name="Rounded Rectangle 1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1" name="Group 14"/>
          <p:cNvGrpSpPr/>
          <p:nvPr/>
        </p:nvGrpSpPr>
        <p:grpSpPr>
          <a:xfrm>
            <a:off x="889000" y="2181523"/>
            <a:ext cx="677333" cy="404809"/>
            <a:chOff x="550334" y="4217992"/>
            <a:chExt cx="677333" cy="404809"/>
          </a:xfrm>
        </p:grpSpPr>
        <p:sp>
          <p:nvSpPr>
            <p:cNvPr id="16" name="Rounded Rectangle 1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889000" y="2753258"/>
            <a:ext cx="677333" cy="404809"/>
            <a:chOff x="550334" y="4217992"/>
            <a:chExt cx="677333" cy="404809"/>
          </a:xfrm>
        </p:grpSpPr>
        <p:sp>
          <p:nvSpPr>
            <p:cNvPr id="19" name="Rounded Rectangle 1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5" name="Group 20"/>
          <p:cNvGrpSpPr/>
          <p:nvPr/>
        </p:nvGrpSpPr>
        <p:grpSpPr>
          <a:xfrm>
            <a:off x="1761061" y="1013123"/>
            <a:ext cx="677333" cy="404809"/>
            <a:chOff x="550334" y="4217992"/>
            <a:chExt cx="677333" cy="404809"/>
          </a:xfrm>
        </p:grpSpPr>
        <p:sp>
          <p:nvSpPr>
            <p:cNvPr id="22" name="Rounded Rectangle 2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18" name="Group 23"/>
          <p:cNvGrpSpPr/>
          <p:nvPr/>
        </p:nvGrpSpPr>
        <p:grpSpPr>
          <a:xfrm>
            <a:off x="1761061" y="1584858"/>
            <a:ext cx="677333" cy="404809"/>
            <a:chOff x="550334" y="4217992"/>
            <a:chExt cx="677333" cy="404809"/>
          </a:xfrm>
        </p:grpSpPr>
        <p:sp>
          <p:nvSpPr>
            <p:cNvPr id="25" name="Rounded Rectangle 24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1761061" y="2164589"/>
            <a:ext cx="677333" cy="404809"/>
            <a:chOff x="550334" y="4217992"/>
            <a:chExt cx="677333" cy="404809"/>
          </a:xfrm>
        </p:grpSpPr>
        <p:sp>
          <p:nvSpPr>
            <p:cNvPr id="28" name="Rounded Rectangle 27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24" name="Group 29"/>
          <p:cNvGrpSpPr/>
          <p:nvPr/>
        </p:nvGrpSpPr>
        <p:grpSpPr>
          <a:xfrm>
            <a:off x="1761061" y="2736324"/>
            <a:ext cx="677333" cy="404809"/>
            <a:chOff x="550334" y="4217992"/>
            <a:chExt cx="677333" cy="404809"/>
          </a:xfrm>
        </p:grpSpPr>
        <p:sp>
          <p:nvSpPr>
            <p:cNvPr id="31" name="Rounded Rectangle 30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27" name="Group 38"/>
          <p:cNvGrpSpPr/>
          <p:nvPr/>
        </p:nvGrpSpPr>
        <p:grpSpPr>
          <a:xfrm>
            <a:off x="2633129" y="1013123"/>
            <a:ext cx="677333" cy="404809"/>
            <a:chOff x="550334" y="4217992"/>
            <a:chExt cx="677333" cy="404809"/>
          </a:xfrm>
        </p:grpSpPr>
        <p:sp>
          <p:nvSpPr>
            <p:cNvPr id="40" name="Rounded Rectangle 39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0" name="Group 41"/>
          <p:cNvGrpSpPr/>
          <p:nvPr/>
        </p:nvGrpSpPr>
        <p:grpSpPr>
          <a:xfrm>
            <a:off x="3505190" y="1013123"/>
            <a:ext cx="677333" cy="404809"/>
            <a:chOff x="550334" y="4217992"/>
            <a:chExt cx="677333" cy="404809"/>
          </a:xfrm>
        </p:grpSpPr>
        <p:sp>
          <p:nvSpPr>
            <p:cNvPr id="43" name="Rounded Rectangle 4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3" name="Group 44"/>
          <p:cNvGrpSpPr/>
          <p:nvPr/>
        </p:nvGrpSpPr>
        <p:grpSpPr>
          <a:xfrm>
            <a:off x="4334923" y="1013123"/>
            <a:ext cx="677333" cy="404809"/>
            <a:chOff x="550334" y="4217992"/>
            <a:chExt cx="677333" cy="404809"/>
          </a:xfrm>
        </p:grpSpPr>
        <p:sp>
          <p:nvSpPr>
            <p:cNvPr id="46" name="Rounded Rectangle 4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4" name="Group 47"/>
          <p:cNvGrpSpPr/>
          <p:nvPr/>
        </p:nvGrpSpPr>
        <p:grpSpPr>
          <a:xfrm>
            <a:off x="2633129" y="1584858"/>
            <a:ext cx="677333" cy="404809"/>
            <a:chOff x="550334" y="4217992"/>
            <a:chExt cx="677333" cy="404809"/>
          </a:xfrm>
        </p:grpSpPr>
        <p:sp>
          <p:nvSpPr>
            <p:cNvPr id="49" name="Rounded Rectangle 4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5" name="Group 50"/>
          <p:cNvGrpSpPr/>
          <p:nvPr/>
        </p:nvGrpSpPr>
        <p:grpSpPr>
          <a:xfrm>
            <a:off x="2633129" y="2164589"/>
            <a:ext cx="677333" cy="404809"/>
            <a:chOff x="550334" y="4217992"/>
            <a:chExt cx="677333" cy="404809"/>
          </a:xfrm>
        </p:grpSpPr>
        <p:sp>
          <p:nvSpPr>
            <p:cNvPr id="52" name="Rounded Rectangle 5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6" name="Group 53"/>
          <p:cNvGrpSpPr/>
          <p:nvPr/>
        </p:nvGrpSpPr>
        <p:grpSpPr>
          <a:xfrm>
            <a:off x="2633129" y="2736324"/>
            <a:ext cx="677333" cy="404809"/>
            <a:chOff x="550334" y="4217992"/>
            <a:chExt cx="677333" cy="404809"/>
          </a:xfrm>
        </p:grpSpPr>
        <p:sp>
          <p:nvSpPr>
            <p:cNvPr id="55" name="Rounded Rectangle 54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7" name="Group 56"/>
          <p:cNvGrpSpPr/>
          <p:nvPr/>
        </p:nvGrpSpPr>
        <p:grpSpPr>
          <a:xfrm>
            <a:off x="3505190" y="1584858"/>
            <a:ext cx="677333" cy="404809"/>
            <a:chOff x="550334" y="4217992"/>
            <a:chExt cx="677333" cy="404809"/>
          </a:xfrm>
        </p:grpSpPr>
        <p:sp>
          <p:nvSpPr>
            <p:cNvPr id="58" name="Rounded Rectangle 57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38" name="Group 59"/>
          <p:cNvGrpSpPr/>
          <p:nvPr/>
        </p:nvGrpSpPr>
        <p:grpSpPr>
          <a:xfrm>
            <a:off x="4334923" y="1584858"/>
            <a:ext cx="677333" cy="404809"/>
            <a:chOff x="550334" y="4217992"/>
            <a:chExt cx="677333" cy="404809"/>
          </a:xfrm>
        </p:grpSpPr>
        <p:sp>
          <p:nvSpPr>
            <p:cNvPr id="61" name="Rounded Rectangle 60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sp>
        <p:nvSpPr>
          <p:cNvPr id="64" name="Rounded Rectangle 63"/>
          <p:cNvSpPr/>
          <p:nvPr/>
        </p:nvSpPr>
        <p:spPr>
          <a:xfrm>
            <a:off x="5495605" y="2359330"/>
            <a:ext cx="982133" cy="663265"/>
          </a:xfrm>
          <a:prstGeom prst="roundRect">
            <a:avLst>
              <a:gd name="adj" fmla="val 7216"/>
            </a:avLst>
          </a:prstGeom>
          <a:solidFill>
            <a:schemeClr val="bg2">
              <a:lumMod val="25000"/>
              <a:alpha val="32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5470914" y="2377873"/>
            <a:ext cx="1014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IvP Helm</a:t>
            </a: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Core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6742306" y="2217000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6772517" y="2181523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742306" y="2788735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6772517" y="2753258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grpSp>
        <p:nvGrpSpPr>
          <p:cNvPr id="45" name="Group 71"/>
          <p:cNvGrpSpPr/>
          <p:nvPr/>
        </p:nvGrpSpPr>
        <p:grpSpPr>
          <a:xfrm>
            <a:off x="2675457" y="3574871"/>
            <a:ext cx="677333" cy="404809"/>
            <a:chOff x="550334" y="4217992"/>
            <a:chExt cx="677333" cy="404809"/>
          </a:xfrm>
        </p:grpSpPr>
        <p:sp>
          <p:nvSpPr>
            <p:cNvPr id="73" name="Rounded Rectangle 7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48" name="Group 74"/>
          <p:cNvGrpSpPr/>
          <p:nvPr/>
        </p:nvGrpSpPr>
        <p:grpSpPr>
          <a:xfrm>
            <a:off x="2675457" y="4222809"/>
            <a:ext cx="677333" cy="404809"/>
            <a:chOff x="550334" y="4217992"/>
            <a:chExt cx="677333" cy="404809"/>
          </a:xfrm>
        </p:grpSpPr>
        <p:sp>
          <p:nvSpPr>
            <p:cNvPr id="76" name="Rounded Rectangle 7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7611530" y="2383926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7641741" y="2348449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656702" y="3034278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7686913" y="2998801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grpSp>
        <p:nvGrpSpPr>
          <p:cNvPr id="57" name="Group 83"/>
          <p:cNvGrpSpPr/>
          <p:nvPr/>
        </p:nvGrpSpPr>
        <p:grpSpPr>
          <a:xfrm>
            <a:off x="3547518" y="3617206"/>
            <a:ext cx="677333" cy="404809"/>
            <a:chOff x="550334" y="4217992"/>
            <a:chExt cx="677333" cy="404809"/>
          </a:xfrm>
        </p:grpSpPr>
        <p:sp>
          <p:nvSpPr>
            <p:cNvPr id="85" name="Rounded Rectangle 84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60" name="Group 86"/>
          <p:cNvGrpSpPr/>
          <p:nvPr/>
        </p:nvGrpSpPr>
        <p:grpSpPr>
          <a:xfrm>
            <a:off x="3522117" y="4307479"/>
            <a:ext cx="677333" cy="404809"/>
            <a:chOff x="550334" y="4217992"/>
            <a:chExt cx="677333" cy="404809"/>
          </a:xfrm>
        </p:grpSpPr>
        <p:sp>
          <p:nvSpPr>
            <p:cNvPr id="88" name="Rounded Rectangle 87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sp>
        <p:nvSpPr>
          <p:cNvPr id="91" name="Rounded Rectangle 90"/>
          <p:cNvSpPr/>
          <p:nvPr/>
        </p:nvSpPr>
        <p:spPr>
          <a:xfrm>
            <a:off x="6772517" y="3355531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6802728" y="3320054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6772517" y="3927266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802728" y="3891789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grpSp>
        <p:nvGrpSpPr>
          <p:cNvPr id="78" name="Group 101"/>
          <p:cNvGrpSpPr/>
          <p:nvPr/>
        </p:nvGrpSpPr>
        <p:grpSpPr>
          <a:xfrm>
            <a:off x="4419586" y="3557937"/>
            <a:ext cx="677333" cy="404809"/>
            <a:chOff x="550334" y="4217992"/>
            <a:chExt cx="677333" cy="404809"/>
          </a:xfrm>
        </p:grpSpPr>
        <p:sp>
          <p:nvSpPr>
            <p:cNvPr id="103" name="Rounded Rectangle 102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81" name="Group 104"/>
          <p:cNvGrpSpPr/>
          <p:nvPr/>
        </p:nvGrpSpPr>
        <p:grpSpPr>
          <a:xfrm>
            <a:off x="4419586" y="4205875"/>
            <a:ext cx="677333" cy="404809"/>
            <a:chOff x="550334" y="4217992"/>
            <a:chExt cx="677333" cy="404809"/>
          </a:xfrm>
        </p:grpSpPr>
        <p:sp>
          <p:nvSpPr>
            <p:cNvPr id="106" name="Rounded Rectangle 105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84" name="Group 107"/>
          <p:cNvGrpSpPr/>
          <p:nvPr/>
        </p:nvGrpSpPr>
        <p:grpSpPr>
          <a:xfrm>
            <a:off x="5435865" y="3368133"/>
            <a:ext cx="677333" cy="404809"/>
            <a:chOff x="550334" y="4217992"/>
            <a:chExt cx="677333" cy="404809"/>
          </a:xfrm>
        </p:grpSpPr>
        <p:sp>
          <p:nvSpPr>
            <p:cNvPr id="109" name="Rounded Rectangle 108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grpSp>
        <p:nvGrpSpPr>
          <p:cNvPr id="87" name="Group 110"/>
          <p:cNvGrpSpPr/>
          <p:nvPr/>
        </p:nvGrpSpPr>
        <p:grpSpPr>
          <a:xfrm>
            <a:off x="5435865" y="3979680"/>
            <a:ext cx="677333" cy="404809"/>
            <a:chOff x="550334" y="4217992"/>
            <a:chExt cx="677333" cy="404809"/>
          </a:xfrm>
        </p:grpSpPr>
        <p:sp>
          <p:nvSpPr>
            <p:cNvPr id="112" name="Rounded Rectangle 11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  <p:sp>
        <p:nvSpPr>
          <p:cNvPr id="111" name="Rounded Rectangle 110"/>
          <p:cNvSpPr/>
          <p:nvPr/>
        </p:nvSpPr>
        <p:spPr>
          <a:xfrm>
            <a:off x="5531578" y="1620335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5561789" y="1584858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6403639" y="1620335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6433850" y="1584858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6784634" y="4463524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TextBox 120"/>
          <p:cNvSpPr txBox="1"/>
          <p:nvPr/>
        </p:nvSpPr>
        <p:spPr>
          <a:xfrm>
            <a:off x="6814845" y="4428047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7673636" y="4353453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TextBox 123"/>
          <p:cNvSpPr txBox="1"/>
          <p:nvPr/>
        </p:nvSpPr>
        <p:spPr>
          <a:xfrm>
            <a:off x="7703847" y="4317976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7673636" y="3760340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TextBox 126"/>
          <p:cNvSpPr txBox="1"/>
          <p:nvPr/>
        </p:nvSpPr>
        <p:spPr>
          <a:xfrm>
            <a:off x="7703847" y="3724863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7549424" y="1787262"/>
            <a:ext cx="677333" cy="369332"/>
          </a:xfrm>
          <a:prstGeom prst="roundRect">
            <a:avLst>
              <a:gd name="adj" fmla="val 7216"/>
            </a:avLst>
          </a:prstGeom>
          <a:solidFill>
            <a:schemeClr val="accent3">
              <a:alpha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TextBox 129"/>
          <p:cNvSpPr txBox="1"/>
          <p:nvPr/>
        </p:nvSpPr>
        <p:spPr>
          <a:xfrm>
            <a:off x="7579635" y="1751785"/>
            <a:ext cx="5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BHV</a:t>
            </a:r>
          </a:p>
        </p:txBody>
      </p:sp>
      <p:grpSp>
        <p:nvGrpSpPr>
          <p:cNvPr id="131" name="Group 110"/>
          <p:cNvGrpSpPr/>
          <p:nvPr/>
        </p:nvGrpSpPr>
        <p:grpSpPr>
          <a:xfrm>
            <a:off x="5361643" y="4520380"/>
            <a:ext cx="677333" cy="404809"/>
            <a:chOff x="550334" y="4217992"/>
            <a:chExt cx="677333" cy="404809"/>
          </a:xfrm>
        </p:grpSpPr>
        <p:sp>
          <p:nvSpPr>
            <p:cNvPr id="132" name="Rounded Rectangle 131"/>
            <p:cNvSpPr/>
            <p:nvPr/>
          </p:nvSpPr>
          <p:spPr>
            <a:xfrm>
              <a:off x="550334" y="4253469"/>
              <a:ext cx="677333" cy="369332"/>
            </a:xfrm>
            <a:prstGeom prst="roundRect">
              <a:avLst>
                <a:gd name="adj" fmla="val 7216"/>
              </a:avLst>
            </a:prstGeom>
            <a:solidFill>
              <a:schemeClr val="bg1">
                <a:lumMod val="85000"/>
                <a:alpha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92662" y="4217992"/>
              <a:ext cx="560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App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103</Words>
  <Application>Microsoft Macintosh PowerPoint</Application>
  <PresentationFormat>On-screen Show (4:3)</PresentationFormat>
  <Paragraphs>81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MIT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Benjamin</dc:creator>
  <cp:lastModifiedBy>Mike Benjamin</cp:lastModifiedBy>
  <cp:revision>1</cp:revision>
  <dcterms:created xsi:type="dcterms:W3CDTF">2013-12-11T20:22:25Z</dcterms:created>
  <dcterms:modified xsi:type="dcterms:W3CDTF">2013-12-11T20:42:29Z</dcterms:modified>
</cp:coreProperties>
</file>