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65" r:id="rId1"/>
  </p:sldMasterIdLst>
  <p:notesMasterIdLst>
    <p:notesMasterId r:id="rId5"/>
  </p:notesMasterIdLst>
  <p:sldIdLst>
    <p:sldId id="258" r:id="rId2"/>
    <p:sldId id="259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scaleToFitPaper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11714" autoAdjust="0"/>
    <p:restoredTop sz="94660"/>
  </p:normalViewPr>
  <p:slideViewPr>
    <p:cSldViewPr>
      <p:cViewPr>
        <p:scale>
          <a:sx n="150" d="100"/>
          <a:sy n="150" d="100"/>
        </p:scale>
        <p:origin x="-1304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4" Type="http://schemas.openxmlformats.org/officeDocument/2006/relationships/slide" Target="slides/slide3.xml"/><Relationship Id="rId10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theme" Target="theme/theme1.xml"/><Relationship Id="rId3" Type="http://schemas.openxmlformats.org/officeDocument/2006/relationships/slide" Target="slides/slide2.xml"/><Relationship Id="rId6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48FF1-70D4-D649-979C-703A3C05AC95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75770-F654-D64C-A14A-FD049246DB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75770-F654-D64C-A14A-FD049246DB1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75770-F654-D64C-A14A-FD049246DB1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75770-F654-D64C-A14A-FD049246DB1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CF23-09BE-E64D-B7A1-0FC2CBF6E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CF23-09BE-E64D-B7A1-0FC2CBF6E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CF23-09BE-E64D-B7A1-0FC2CBF6E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CF23-09BE-E64D-B7A1-0FC2CBF6E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CF23-09BE-E64D-B7A1-0FC2CBF6E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CF23-09BE-E64D-B7A1-0FC2CBF6E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CF23-09BE-E64D-B7A1-0FC2CBF6E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CF23-09BE-E64D-B7A1-0FC2CBF6E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CF23-09BE-E64D-B7A1-0FC2CBF6E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CF23-09BE-E64D-B7A1-0FC2CBF6E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92857-E9D0-2749-A283-90B1B4213536}" type="datetimeFigureOut">
              <a:rPr lang="en-US" smtClean="0"/>
              <a:pPr/>
              <a:t>3/8/09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6CF23-09BE-E64D-B7A1-0FC2CBF6E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8" name="Group 1707"/>
          <p:cNvGrpSpPr/>
          <p:nvPr/>
        </p:nvGrpSpPr>
        <p:grpSpPr>
          <a:xfrm>
            <a:off x="1143000" y="990600"/>
            <a:ext cx="7315200" cy="5257800"/>
            <a:chOff x="1143000" y="990600"/>
            <a:chExt cx="7315200" cy="5257800"/>
          </a:xfrm>
        </p:grpSpPr>
        <p:sp>
          <p:nvSpPr>
            <p:cNvPr id="115" name="Rectangle 114"/>
            <p:cNvSpPr/>
            <p:nvPr/>
          </p:nvSpPr>
          <p:spPr>
            <a:xfrm>
              <a:off x="1143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1143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1143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1143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1371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1371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1371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371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1600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1600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1600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600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1828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828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1828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1828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2057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2057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057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2057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2286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286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2286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286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2514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2514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2514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2514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743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2743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2743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2743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1143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1143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143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1143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1371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1371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1371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1371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1600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1600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1600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1600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1828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1828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828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1828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057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2057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2057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2057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286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2286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2286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286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2514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2514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514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2514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2743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743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2743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2743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2971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2971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2971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2971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3200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200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3200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3200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3429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3429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3429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3429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3657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3657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3657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3657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886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3886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3886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886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4114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4114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4114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4114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4343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4343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4343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4343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4572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4572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4572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4572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2971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2971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2971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2971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3200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200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3200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3200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3429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3429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429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3429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/>
            <p:cNvSpPr/>
            <p:nvPr/>
          </p:nvSpPr>
          <p:spPr>
            <a:xfrm>
              <a:off x="3657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57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3657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3657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886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3886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3886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886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4114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4114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4114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4114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4343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4343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4343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4343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4572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572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4572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4572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1143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1143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1143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1143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1371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1371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1371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1371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1600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1600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1600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1600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1828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1828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1828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1828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2057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2057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2057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2057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2286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2286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2286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2286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2514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2514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Rectangle 268"/>
            <p:cNvSpPr/>
            <p:nvPr/>
          </p:nvSpPr>
          <p:spPr>
            <a:xfrm>
              <a:off x="2514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2514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2743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2743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2743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2743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1143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1143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1371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1371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1600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1600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1828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1828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/>
            <p:cNvSpPr/>
            <p:nvPr/>
          </p:nvSpPr>
          <p:spPr>
            <a:xfrm>
              <a:off x="2057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Rectangle 291"/>
            <p:cNvSpPr/>
            <p:nvPr/>
          </p:nvSpPr>
          <p:spPr>
            <a:xfrm>
              <a:off x="2057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Rectangle 294"/>
            <p:cNvSpPr/>
            <p:nvPr/>
          </p:nvSpPr>
          <p:spPr>
            <a:xfrm>
              <a:off x="2286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Rectangle 295"/>
            <p:cNvSpPr/>
            <p:nvPr/>
          </p:nvSpPr>
          <p:spPr>
            <a:xfrm>
              <a:off x="2286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/>
            <p:cNvSpPr/>
            <p:nvPr/>
          </p:nvSpPr>
          <p:spPr>
            <a:xfrm>
              <a:off x="2514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/>
            <p:cNvSpPr/>
            <p:nvPr/>
          </p:nvSpPr>
          <p:spPr>
            <a:xfrm>
              <a:off x="2514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Rectangle 302"/>
            <p:cNvSpPr/>
            <p:nvPr/>
          </p:nvSpPr>
          <p:spPr>
            <a:xfrm>
              <a:off x="2743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Rectangle 303"/>
            <p:cNvSpPr/>
            <p:nvPr/>
          </p:nvSpPr>
          <p:spPr>
            <a:xfrm>
              <a:off x="2743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Rectangle 306"/>
            <p:cNvSpPr/>
            <p:nvPr/>
          </p:nvSpPr>
          <p:spPr>
            <a:xfrm>
              <a:off x="2971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2971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2971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2971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3200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Rectangle 311"/>
            <p:cNvSpPr/>
            <p:nvPr/>
          </p:nvSpPr>
          <p:spPr>
            <a:xfrm>
              <a:off x="3200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Rectangle 312"/>
            <p:cNvSpPr/>
            <p:nvPr/>
          </p:nvSpPr>
          <p:spPr>
            <a:xfrm>
              <a:off x="3200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" name="Rectangle 313"/>
            <p:cNvSpPr/>
            <p:nvPr/>
          </p:nvSpPr>
          <p:spPr>
            <a:xfrm>
              <a:off x="3200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" name="Rectangle 314"/>
            <p:cNvSpPr/>
            <p:nvPr/>
          </p:nvSpPr>
          <p:spPr>
            <a:xfrm>
              <a:off x="3429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" name="Rectangle 315"/>
            <p:cNvSpPr/>
            <p:nvPr/>
          </p:nvSpPr>
          <p:spPr>
            <a:xfrm>
              <a:off x="3429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" name="Rectangle 316"/>
            <p:cNvSpPr/>
            <p:nvPr/>
          </p:nvSpPr>
          <p:spPr>
            <a:xfrm>
              <a:off x="3429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" name="Rectangle 317"/>
            <p:cNvSpPr/>
            <p:nvPr/>
          </p:nvSpPr>
          <p:spPr>
            <a:xfrm>
              <a:off x="3429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9" name="Rectangle 318"/>
            <p:cNvSpPr/>
            <p:nvPr/>
          </p:nvSpPr>
          <p:spPr>
            <a:xfrm>
              <a:off x="3657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" name="Rectangle 319"/>
            <p:cNvSpPr/>
            <p:nvPr/>
          </p:nvSpPr>
          <p:spPr>
            <a:xfrm>
              <a:off x="3657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1" name="Rectangle 320"/>
            <p:cNvSpPr/>
            <p:nvPr/>
          </p:nvSpPr>
          <p:spPr>
            <a:xfrm>
              <a:off x="3657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2" name="Rectangle 321"/>
            <p:cNvSpPr/>
            <p:nvPr/>
          </p:nvSpPr>
          <p:spPr>
            <a:xfrm>
              <a:off x="3657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Rectangle 322"/>
            <p:cNvSpPr/>
            <p:nvPr/>
          </p:nvSpPr>
          <p:spPr>
            <a:xfrm>
              <a:off x="3886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Rectangle 323"/>
            <p:cNvSpPr/>
            <p:nvPr/>
          </p:nvSpPr>
          <p:spPr>
            <a:xfrm>
              <a:off x="3886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Rectangle 324"/>
            <p:cNvSpPr/>
            <p:nvPr/>
          </p:nvSpPr>
          <p:spPr>
            <a:xfrm>
              <a:off x="3886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Rectangle 325"/>
            <p:cNvSpPr/>
            <p:nvPr/>
          </p:nvSpPr>
          <p:spPr>
            <a:xfrm>
              <a:off x="3886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" name="Rectangle 326"/>
            <p:cNvSpPr/>
            <p:nvPr/>
          </p:nvSpPr>
          <p:spPr>
            <a:xfrm>
              <a:off x="4114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Rectangle 327"/>
            <p:cNvSpPr/>
            <p:nvPr/>
          </p:nvSpPr>
          <p:spPr>
            <a:xfrm>
              <a:off x="4114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Rectangle 328"/>
            <p:cNvSpPr/>
            <p:nvPr/>
          </p:nvSpPr>
          <p:spPr>
            <a:xfrm>
              <a:off x="4114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" name="Rectangle 329"/>
            <p:cNvSpPr/>
            <p:nvPr/>
          </p:nvSpPr>
          <p:spPr>
            <a:xfrm>
              <a:off x="4114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Rectangle 330"/>
            <p:cNvSpPr/>
            <p:nvPr/>
          </p:nvSpPr>
          <p:spPr>
            <a:xfrm>
              <a:off x="4343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Rectangle 331"/>
            <p:cNvSpPr/>
            <p:nvPr/>
          </p:nvSpPr>
          <p:spPr>
            <a:xfrm>
              <a:off x="4343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4343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4343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4572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4572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Rectangle 336"/>
            <p:cNvSpPr/>
            <p:nvPr/>
          </p:nvSpPr>
          <p:spPr>
            <a:xfrm>
              <a:off x="4572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Rectangle 337"/>
            <p:cNvSpPr/>
            <p:nvPr/>
          </p:nvSpPr>
          <p:spPr>
            <a:xfrm>
              <a:off x="4572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2971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2971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Rectangle 342"/>
            <p:cNvSpPr/>
            <p:nvPr/>
          </p:nvSpPr>
          <p:spPr>
            <a:xfrm>
              <a:off x="3200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Rectangle 343"/>
            <p:cNvSpPr/>
            <p:nvPr/>
          </p:nvSpPr>
          <p:spPr>
            <a:xfrm>
              <a:off x="3200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3429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3429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3657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3657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Rectangle 354"/>
            <p:cNvSpPr/>
            <p:nvPr/>
          </p:nvSpPr>
          <p:spPr>
            <a:xfrm>
              <a:off x="3886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Rectangle 355"/>
            <p:cNvSpPr/>
            <p:nvPr/>
          </p:nvSpPr>
          <p:spPr>
            <a:xfrm>
              <a:off x="3886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4114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4114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4343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4343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Rectangle 366"/>
            <p:cNvSpPr/>
            <p:nvPr/>
          </p:nvSpPr>
          <p:spPr>
            <a:xfrm>
              <a:off x="4572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Rectangle 367"/>
            <p:cNvSpPr/>
            <p:nvPr/>
          </p:nvSpPr>
          <p:spPr>
            <a:xfrm>
              <a:off x="4572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1143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1143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1143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Rectangle 373"/>
            <p:cNvSpPr/>
            <p:nvPr/>
          </p:nvSpPr>
          <p:spPr>
            <a:xfrm>
              <a:off x="1143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1371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ectangle 375"/>
            <p:cNvSpPr/>
            <p:nvPr/>
          </p:nvSpPr>
          <p:spPr>
            <a:xfrm>
              <a:off x="1371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1371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1371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Rectangle 378"/>
            <p:cNvSpPr/>
            <p:nvPr/>
          </p:nvSpPr>
          <p:spPr>
            <a:xfrm>
              <a:off x="1600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Rectangle 379"/>
            <p:cNvSpPr/>
            <p:nvPr/>
          </p:nvSpPr>
          <p:spPr>
            <a:xfrm>
              <a:off x="1600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1600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1600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ectangle 382"/>
            <p:cNvSpPr/>
            <p:nvPr/>
          </p:nvSpPr>
          <p:spPr>
            <a:xfrm>
              <a:off x="1828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ectangle 383"/>
            <p:cNvSpPr/>
            <p:nvPr/>
          </p:nvSpPr>
          <p:spPr>
            <a:xfrm>
              <a:off x="1828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Rectangle 384"/>
            <p:cNvSpPr/>
            <p:nvPr/>
          </p:nvSpPr>
          <p:spPr>
            <a:xfrm>
              <a:off x="1828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Rectangle 385"/>
            <p:cNvSpPr/>
            <p:nvPr/>
          </p:nvSpPr>
          <p:spPr>
            <a:xfrm>
              <a:off x="1828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ectangle 386"/>
            <p:cNvSpPr/>
            <p:nvPr/>
          </p:nvSpPr>
          <p:spPr>
            <a:xfrm>
              <a:off x="2057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2057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2057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2057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Rectangle 390"/>
            <p:cNvSpPr/>
            <p:nvPr/>
          </p:nvSpPr>
          <p:spPr>
            <a:xfrm>
              <a:off x="2286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Rectangle 391"/>
            <p:cNvSpPr/>
            <p:nvPr/>
          </p:nvSpPr>
          <p:spPr>
            <a:xfrm>
              <a:off x="2286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2286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2286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2514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2514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Rectangle 396"/>
            <p:cNvSpPr/>
            <p:nvPr/>
          </p:nvSpPr>
          <p:spPr>
            <a:xfrm>
              <a:off x="2514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Rectangle 397"/>
            <p:cNvSpPr/>
            <p:nvPr/>
          </p:nvSpPr>
          <p:spPr>
            <a:xfrm>
              <a:off x="2514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2743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2743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2743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2743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Rectangle 402"/>
            <p:cNvSpPr/>
            <p:nvPr/>
          </p:nvSpPr>
          <p:spPr>
            <a:xfrm>
              <a:off x="1143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4" name="Rectangle 403"/>
            <p:cNvSpPr/>
            <p:nvPr/>
          </p:nvSpPr>
          <p:spPr>
            <a:xfrm>
              <a:off x="1143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1143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1143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1371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1371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Rectangle 408"/>
            <p:cNvSpPr/>
            <p:nvPr/>
          </p:nvSpPr>
          <p:spPr>
            <a:xfrm>
              <a:off x="1371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Rectangle 409"/>
            <p:cNvSpPr/>
            <p:nvPr/>
          </p:nvSpPr>
          <p:spPr>
            <a:xfrm>
              <a:off x="1371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1600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1600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1600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1600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5" name="Rectangle 414"/>
            <p:cNvSpPr/>
            <p:nvPr/>
          </p:nvSpPr>
          <p:spPr>
            <a:xfrm>
              <a:off x="1828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6" name="Rectangle 415"/>
            <p:cNvSpPr/>
            <p:nvPr/>
          </p:nvSpPr>
          <p:spPr>
            <a:xfrm>
              <a:off x="1828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1828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/>
            <p:cNvSpPr/>
            <p:nvPr/>
          </p:nvSpPr>
          <p:spPr>
            <a:xfrm>
              <a:off x="1828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2057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2057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1" name="Rectangle 420"/>
            <p:cNvSpPr/>
            <p:nvPr/>
          </p:nvSpPr>
          <p:spPr>
            <a:xfrm>
              <a:off x="2057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Rectangle 421"/>
            <p:cNvSpPr/>
            <p:nvPr/>
          </p:nvSpPr>
          <p:spPr>
            <a:xfrm>
              <a:off x="2057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2286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2286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2286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2286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Rectangle 426"/>
            <p:cNvSpPr/>
            <p:nvPr/>
          </p:nvSpPr>
          <p:spPr>
            <a:xfrm>
              <a:off x="2514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Rectangle 427"/>
            <p:cNvSpPr/>
            <p:nvPr/>
          </p:nvSpPr>
          <p:spPr>
            <a:xfrm>
              <a:off x="2514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/>
            <p:cNvSpPr/>
            <p:nvPr/>
          </p:nvSpPr>
          <p:spPr>
            <a:xfrm>
              <a:off x="2514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/>
            <p:cNvSpPr/>
            <p:nvPr/>
          </p:nvSpPr>
          <p:spPr>
            <a:xfrm>
              <a:off x="2514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2743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2743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Rectangle 432"/>
            <p:cNvSpPr/>
            <p:nvPr/>
          </p:nvSpPr>
          <p:spPr>
            <a:xfrm>
              <a:off x="2743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Rectangle 433"/>
            <p:cNvSpPr/>
            <p:nvPr/>
          </p:nvSpPr>
          <p:spPr>
            <a:xfrm>
              <a:off x="2743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ectangle 434"/>
            <p:cNvSpPr/>
            <p:nvPr/>
          </p:nvSpPr>
          <p:spPr>
            <a:xfrm>
              <a:off x="2971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2971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ectangle 436"/>
            <p:cNvSpPr/>
            <p:nvPr/>
          </p:nvSpPr>
          <p:spPr>
            <a:xfrm>
              <a:off x="2971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ectangle 437"/>
            <p:cNvSpPr/>
            <p:nvPr/>
          </p:nvSpPr>
          <p:spPr>
            <a:xfrm>
              <a:off x="2971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Rectangle 438"/>
            <p:cNvSpPr/>
            <p:nvPr/>
          </p:nvSpPr>
          <p:spPr>
            <a:xfrm>
              <a:off x="3200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0" name="Rectangle 439"/>
            <p:cNvSpPr/>
            <p:nvPr/>
          </p:nvSpPr>
          <p:spPr>
            <a:xfrm>
              <a:off x="3200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ectangle 440"/>
            <p:cNvSpPr/>
            <p:nvPr/>
          </p:nvSpPr>
          <p:spPr>
            <a:xfrm>
              <a:off x="3200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ectangle 441"/>
            <p:cNvSpPr/>
            <p:nvPr/>
          </p:nvSpPr>
          <p:spPr>
            <a:xfrm>
              <a:off x="3200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 442"/>
            <p:cNvSpPr/>
            <p:nvPr/>
          </p:nvSpPr>
          <p:spPr>
            <a:xfrm>
              <a:off x="3429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3429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Rectangle 444"/>
            <p:cNvSpPr/>
            <p:nvPr/>
          </p:nvSpPr>
          <p:spPr>
            <a:xfrm>
              <a:off x="3429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Rectangle 445"/>
            <p:cNvSpPr/>
            <p:nvPr/>
          </p:nvSpPr>
          <p:spPr>
            <a:xfrm>
              <a:off x="3429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3657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ectangle 447"/>
            <p:cNvSpPr/>
            <p:nvPr/>
          </p:nvSpPr>
          <p:spPr>
            <a:xfrm>
              <a:off x="3657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3657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/>
            <p:cNvSpPr/>
            <p:nvPr/>
          </p:nvSpPr>
          <p:spPr>
            <a:xfrm>
              <a:off x="3657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Rectangle 450"/>
            <p:cNvSpPr/>
            <p:nvPr/>
          </p:nvSpPr>
          <p:spPr>
            <a:xfrm>
              <a:off x="3886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2" name="Rectangle 451"/>
            <p:cNvSpPr/>
            <p:nvPr/>
          </p:nvSpPr>
          <p:spPr>
            <a:xfrm>
              <a:off x="3886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ectangle 452"/>
            <p:cNvSpPr/>
            <p:nvPr/>
          </p:nvSpPr>
          <p:spPr>
            <a:xfrm>
              <a:off x="3886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/>
            <p:cNvSpPr/>
            <p:nvPr/>
          </p:nvSpPr>
          <p:spPr>
            <a:xfrm>
              <a:off x="3886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ectangle 454"/>
            <p:cNvSpPr/>
            <p:nvPr/>
          </p:nvSpPr>
          <p:spPr>
            <a:xfrm>
              <a:off x="4114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ectangle 455"/>
            <p:cNvSpPr/>
            <p:nvPr/>
          </p:nvSpPr>
          <p:spPr>
            <a:xfrm>
              <a:off x="4114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Rectangle 456"/>
            <p:cNvSpPr/>
            <p:nvPr/>
          </p:nvSpPr>
          <p:spPr>
            <a:xfrm>
              <a:off x="4114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Rectangle 457"/>
            <p:cNvSpPr/>
            <p:nvPr/>
          </p:nvSpPr>
          <p:spPr>
            <a:xfrm>
              <a:off x="4114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4343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4343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4343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/>
            <p:cNvSpPr/>
            <p:nvPr/>
          </p:nvSpPr>
          <p:spPr>
            <a:xfrm>
              <a:off x="4343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Rectangle 462"/>
            <p:cNvSpPr/>
            <p:nvPr/>
          </p:nvSpPr>
          <p:spPr>
            <a:xfrm>
              <a:off x="4572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4" name="Rectangle 463"/>
            <p:cNvSpPr/>
            <p:nvPr/>
          </p:nvSpPr>
          <p:spPr>
            <a:xfrm>
              <a:off x="4572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ectangle 464"/>
            <p:cNvSpPr/>
            <p:nvPr/>
          </p:nvSpPr>
          <p:spPr>
            <a:xfrm>
              <a:off x="4572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4572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2971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ectangle 467"/>
            <p:cNvSpPr/>
            <p:nvPr/>
          </p:nvSpPr>
          <p:spPr>
            <a:xfrm>
              <a:off x="2971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9" name="Rectangle 468"/>
            <p:cNvSpPr/>
            <p:nvPr/>
          </p:nvSpPr>
          <p:spPr>
            <a:xfrm>
              <a:off x="2971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0" name="Rectangle 469"/>
            <p:cNvSpPr/>
            <p:nvPr/>
          </p:nvSpPr>
          <p:spPr>
            <a:xfrm>
              <a:off x="2971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3200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ectangle 471"/>
            <p:cNvSpPr/>
            <p:nvPr/>
          </p:nvSpPr>
          <p:spPr>
            <a:xfrm>
              <a:off x="3200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ectangle 472"/>
            <p:cNvSpPr/>
            <p:nvPr/>
          </p:nvSpPr>
          <p:spPr>
            <a:xfrm>
              <a:off x="3200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ectangle 473"/>
            <p:cNvSpPr/>
            <p:nvPr/>
          </p:nvSpPr>
          <p:spPr>
            <a:xfrm>
              <a:off x="3200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5" name="Rectangle 474"/>
            <p:cNvSpPr/>
            <p:nvPr/>
          </p:nvSpPr>
          <p:spPr>
            <a:xfrm>
              <a:off x="3429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6" name="Rectangle 475"/>
            <p:cNvSpPr/>
            <p:nvPr/>
          </p:nvSpPr>
          <p:spPr>
            <a:xfrm>
              <a:off x="3429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3429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ectangle 477"/>
            <p:cNvSpPr/>
            <p:nvPr/>
          </p:nvSpPr>
          <p:spPr>
            <a:xfrm>
              <a:off x="3429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3657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ectangle 479"/>
            <p:cNvSpPr/>
            <p:nvPr/>
          </p:nvSpPr>
          <p:spPr>
            <a:xfrm>
              <a:off x="3657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1" name="Rectangle 480"/>
            <p:cNvSpPr/>
            <p:nvPr/>
          </p:nvSpPr>
          <p:spPr>
            <a:xfrm>
              <a:off x="3657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2" name="Rectangle 481"/>
            <p:cNvSpPr/>
            <p:nvPr/>
          </p:nvSpPr>
          <p:spPr>
            <a:xfrm>
              <a:off x="3657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3886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ectangle 483"/>
            <p:cNvSpPr/>
            <p:nvPr/>
          </p:nvSpPr>
          <p:spPr>
            <a:xfrm>
              <a:off x="3886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ectangle 484"/>
            <p:cNvSpPr/>
            <p:nvPr/>
          </p:nvSpPr>
          <p:spPr>
            <a:xfrm>
              <a:off x="3886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ectangle 485"/>
            <p:cNvSpPr/>
            <p:nvPr/>
          </p:nvSpPr>
          <p:spPr>
            <a:xfrm>
              <a:off x="3886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7" name="Rectangle 486"/>
            <p:cNvSpPr/>
            <p:nvPr/>
          </p:nvSpPr>
          <p:spPr>
            <a:xfrm>
              <a:off x="4114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8" name="Rectangle 487"/>
            <p:cNvSpPr/>
            <p:nvPr/>
          </p:nvSpPr>
          <p:spPr>
            <a:xfrm>
              <a:off x="4114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ectangle 488"/>
            <p:cNvSpPr/>
            <p:nvPr/>
          </p:nvSpPr>
          <p:spPr>
            <a:xfrm>
              <a:off x="4114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ectangle 489"/>
            <p:cNvSpPr/>
            <p:nvPr/>
          </p:nvSpPr>
          <p:spPr>
            <a:xfrm>
              <a:off x="4114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ectangle 490"/>
            <p:cNvSpPr/>
            <p:nvPr/>
          </p:nvSpPr>
          <p:spPr>
            <a:xfrm>
              <a:off x="4343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ectangle 491"/>
            <p:cNvSpPr/>
            <p:nvPr/>
          </p:nvSpPr>
          <p:spPr>
            <a:xfrm>
              <a:off x="4343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3" name="Rectangle 492"/>
            <p:cNvSpPr/>
            <p:nvPr/>
          </p:nvSpPr>
          <p:spPr>
            <a:xfrm>
              <a:off x="4343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4" name="Rectangle 493"/>
            <p:cNvSpPr/>
            <p:nvPr/>
          </p:nvSpPr>
          <p:spPr>
            <a:xfrm>
              <a:off x="4343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ectangle 494"/>
            <p:cNvSpPr/>
            <p:nvPr/>
          </p:nvSpPr>
          <p:spPr>
            <a:xfrm>
              <a:off x="4572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ectangle 495"/>
            <p:cNvSpPr/>
            <p:nvPr/>
          </p:nvSpPr>
          <p:spPr>
            <a:xfrm>
              <a:off x="4572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ectangle 496"/>
            <p:cNvSpPr/>
            <p:nvPr/>
          </p:nvSpPr>
          <p:spPr>
            <a:xfrm>
              <a:off x="4572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ectangle 497"/>
            <p:cNvSpPr/>
            <p:nvPr/>
          </p:nvSpPr>
          <p:spPr>
            <a:xfrm>
              <a:off x="4572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9" name="Rectangle 498"/>
            <p:cNvSpPr/>
            <p:nvPr/>
          </p:nvSpPr>
          <p:spPr>
            <a:xfrm>
              <a:off x="1143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0" name="Rectangle 499"/>
            <p:cNvSpPr/>
            <p:nvPr/>
          </p:nvSpPr>
          <p:spPr>
            <a:xfrm>
              <a:off x="1371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ectangle 500"/>
            <p:cNvSpPr/>
            <p:nvPr/>
          </p:nvSpPr>
          <p:spPr>
            <a:xfrm>
              <a:off x="1600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1828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2057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ectangle 503"/>
            <p:cNvSpPr/>
            <p:nvPr/>
          </p:nvSpPr>
          <p:spPr>
            <a:xfrm>
              <a:off x="2286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5" name="Rectangle 504"/>
            <p:cNvSpPr/>
            <p:nvPr/>
          </p:nvSpPr>
          <p:spPr>
            <a:xfrm>
              <a:off x="2514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6" name="Rectangle 505"/>
            <p:cNvSpPr/>
            <p:nvPr/>
          </p:nvSpPr>
          <p:spPr>
            <a:xfrm>
              <a:off x="2743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ectangle 506"/>
            <p:cNvSpPr/>
            <p:nvPr/>
          </p:nvSpPr>
          <p:spPr>
            <a:xfrm>
              <a:off x="2971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ectangle 507"/>
            <p:cNvSpPr/>
            <p:nvPr/>
          </p:nvSpPr>
          <p:spPr>
            <a:xfrm>
              <a:off x="3200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ectangle 508"/>
            <p:cNvSpPr/>
            <p:nvPr/>
          </p:nvSpPr>
          <p:spPr>
            <a:xfrm>
              <a:off x="3429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ectangle 509"/>
            <p:cNvSpPr/>
            <p:nvPr/>
          </p:nvSpPr>
          <p:spPr>
            <a:xfrm>
              <a:off x="3657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ectangle 510"/>
            <p:cNvSpPr/>
            <p:nvPr/>
          </p:nvSpPr>
          <p:spPr>
            <a:xfrm>
              <a:off x="3886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2" name="Rectangle 511"/>
            <p:cNvSpPr/>
            <p:nvPr/>
          </p:nvSpPr>
          <p:spPr>
            <a:xfrm>
              <a:off x="4114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ectangle 512"/>
            <p:cNvSpPr/>
            <p:nvPr/>
          </p:nvSpPr>
          <p:spPr>
            <a:xfrm>
              <a:off x="4343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ectangle 513"/>
            <p:cNvSpPr/>
            <p:nvPr/>
          </p:nvSpPr>
          <p:spPr>
            <a:xfrm>
              <a:off x="4572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ectangle 514"/>
            <p:cNvSpPr/>
            <p:nvPr/>
          </p:nvSpPr>
          <p:spPr>
            <a:xfrm>
              <a:off x="4800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/>
            <p:cNvSpPr/>
            <p:nvPr/>
          </p:nvSpPr>
          <p:spPr>
            <a:xfrm>
              <a:off x="4800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ectangle 516"/>
            <p:cNvSpPr/>
            <p:nvPr/>
          </p:nvSpPr>
          <p:spPr>
            <a:xfrm>
              <a:off x="4800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8" name="Rectangle 517"/>
            <p:cNvSpPr/>
            <p:nvPr/>
          </p:nvSpPr>
          <p:spPr>
            <a:xfrm>
              <a:off x="4800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ectangle 518"/>
            <p:cNvSpPr/>
            <p:nvPr/>
          </p:nvSpPr>
          <p:spPr>
            <a:xfrm>
              <a:off x="5029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ectangle 519"/>
            <p:cNvSpPr/>
            <p:nvPr/>
          </p:nvSpPr>
          <p:spPr>
            <a:xfrm>
              <a:off x="5029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ectangle 520"/>
            <p:cNvSpPr/>
            <p:nvPr/>
          </p:nvSpPr>
          <p:spPr>
            <a:xfrm>
              <a:off x="5029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5029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Rectangle 522"/>
            <p:cNvSpPr/>
            <p:nvPr/>
          </p:nvSpPr>
          <p:spPr>
            <a:xfrm>
              <a:off x="5257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4" name="Rectangle 523"/>
            <p:cNvSpPr/>
            <p:nvPr/>
          </p:nvSpPr>
          <p:spPr>
            <a:xfrm>
              <a:off x="5257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ectangle 524"/>
            <p:cNvSpPr/>
            <p:nvPr/>
          </p:nvSpPr>
          <p:spPr>
            <a:xfrm>
              <a:off x="5257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ectangle 525"/>
            <p:cNvSpPr/>
            <p:nvPr/>
          </p:nvSpPr>
          <p:spPr>
            <a:xfrm>
              <a:off x="5257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ectangle 526"/>
            <p:cNvSpPr/>
            <p:nvPr/>
          </p:nvSpPr>
          <p:spPr>
            <a:xfrm>
              <a:off x="5486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ectangle 527"/>
            <p:cNvSpPr/>
            <p:nvPr/>
          </p:nvSpPr>
          <p:spPr>
            <a:xfrm>
              <a:off x="5486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Rectangle 528"/>
            <p:cNvSpPr/>
            <p:nvPr/>
          </p:nvSpPr>
          <p:spPr>
            <a:xfrm>
              <a:off x="5486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0" name="Rectangle 529"/>
            <p:cNvSpPr/>
            <p:nvPr/>
          </p:nvSpPr>
          <p:spPr>
            <a:xfrm>
              <a:off x="5486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ectangle 530"/>
            <p:cNvSpPr/>
            <p:nvPr/>
          </p:nvSpPr>
          <p:spPr>
            <a:xfrm>
              <a:off x="5715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ectangle 531"/>
            <p:cNvSpPr/>
            <p:nvPr/>
          </p:nvSpPr>
          <p:spPr>
            <a:xfrm>
              <a:off x="5715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ectangle 532"/>
            <p:cNvSpPr/>
            <p:nvPr/>
          </p:nvSpPr>
          <p:spPr>
            <a:xfrm>
              <a:off x="5715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ectangle 533"/>
            <p:cNvSpPr/>
            <p:nvPr/>
          </p:nvSpPr>
          <p:spPr>
            <a:xfrm>
              <a:off x="5715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Rectangle 534"/>
            <p:cNvSpPr/>
            <p:nvPr/>
          </p:nvSpPr>
          <p:spPr>
            <a:xfrm>
              <a:off x="5943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6" name="Rectangle 535"/>
            <p:cNvSpPr/>
            <p:nvPr/>
          </p:nvSpPr>
          <p:spPr>
            <a:xfrm>
              <a:off x="5943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ectangle 536"/>
            <p:cNvSpPr/>
            <p:nvPr/>
          </p:nvSpPr>
          <p:spPr>
            <a:xfrm>
              <a:off x="5943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ectangle 537"/>
            <p:cNvSpPr/>
            <p:nvPr/>
          </p:nvSpPr>
          <p:spPr>
            <a:xfrm>
              <a:off x="5943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ectangle 538"/>
            <p:cNvSpPr/>
            <p:nvPr/>
          </p:nvSpPr>
          <p:spPr>
            <a:xfrm>
              <a:off x="6172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ectangle 539"/>
            <p:cNvSpPr/>
            <p:nvPr/>
          </p:nvSpPr>
          <p:spPr>
            <a:xfrm>
              <a:off x="6172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Rectangle 540"/>
            <p:cNvSpPr/>
            <p:nvPr/>
          </p:nvSpPr>
          <p:spPr>
            <a:xfrm>
              <a:off x="6172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2" name="Rectangle 541"/>
            <p:cNvSpPr/>
            <p:nvPr/>
          </p:nvSpPr>
          <p:spPr>
            <a:xfrm>
              <a:off x="6172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ectangle 542"/>
            <p:cNvSpPr/>
            <p:nvPr/>
          </p:nvSpPr>
          <p:spPr>
            <a:xfrm>
              <a:off x="6400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ectangle 543"/>
            <p:cNvSpPr/>
            <p:nvPr/>
          </p:nvSpPr>
          <p:spPr>
            <a:xfrm>
              <a:off x="6400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ectangle 544"/>
            <p:cNvSpPr/>
            <p:nvPr/>
          </p:nvSpPr>
          <p:spPr>
            <a:xfrm>
              <a:off x="6400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ectangle 545"/>
            <p:cNvSpPr/>
            <p:nvPr/>
          </p:nvSpPr>
          <p:spPr>
            <a:xfrm>
              <a:off x="6400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Rectangle 546"/>
            <p:cNvSpPr/>
            <p:nvPr/>
          </p:nvSpPr>
          <p:spPr>
            <a:xfrm>
              <a:off x="4800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8" name="Rectangle 547"/>
            <p:cNvSpPr/>
            <p:nvPr/>
          </p:nvSpPr>
          <p:spPr>
            <a:xfrm>
              <a:off x="4800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ectangle 548"/>
            <p:cNvSpPr/>
            <p:nvPr/>
          </p:nvSpPr>
          <p:spPr>
            <a:xfrm>
              <a:off x="4800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ectangle 549"/>
            <p:cNvSpPr/>
            <p:nvPr/>
          </p:nvSpPr>
          <p:spPr>
            <a:xfrm>
              <a:off x="4800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ectangle 550"/>
            <p:cNvSpPr/>
            <p:nvPr/>
          </p:nvSpPr>
          <p:spPr>
            <a:xfrm>
              <a:off x="5029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ectangle 551"/>
            <p:cNvSpPr/>
            <p:nvPr/>
          </p:nvSpPr>
          <p:spPr>
            <a:xfrm>
              <a:off x="5029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Rectangle 552"/>
            <p:cNvSpPr/>
            <p:nvPr/>
          </p:nvSpPr>
          <p:spPr>
            <a:xfrm>
              <a:off x="5029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4" name="Rectangle 553"/>
            <p:cNvSpPr/>
            <p:nvPr/>
          </p:nvSpPr>
          <p:spPr>
            <a:xfrm>
              <a:off x="5029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ectangle 554"/>
            <p:cNvSpPr/>
            <p:nvPr/>
          </p:nvSpPr>
          <p:spPr>
            <a:xfrm>
              <a:off x="5257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ectangle 555"/>
            <p:cNvSpPr/>
            <p:nvPr/>
          </p:nvSpPr>
          <p:spPr>
            <a:xfrm>
              <a:off x="5257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ectangle 556"/>
            <p:cNvSpPr/>
            <p:nvPr/>
          </p:nvSpPr>
          <p:spPr>
            <a:xfrm>
              <a:off x="5257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ectangle 557"/>
            <p:cNvSpPr/>
            <p:nvPr/>
          </p:nvSpPr>
          <p:spPr>
            <a:xfrm>
              <a:off x="5257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9" name="Rectangle 558"/>
            <p:cNvSpPr/>
            <p:nvPr/>
          </p:nvSpPr>
          <p:spPr>
            <a:xfrm>
              <a:off x="5486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Rectangle 559"/>
            <p:cNvSpPr/>
            <p:nvPr/>
          </p:nvSpPr>
          <p:spPr>
            <a:xfrm>
              <a:off x="5486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ectangle 560"/>
            <p:cNvSpPr/>
            <p:nvPr/>
          </p:nvSpPr>
          <p:spPr>
            <a:xfrm>
              <a:off x="5486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Rectangle 561"/>
            <p:cNvSpPr/>
            <p:nvPr/>
          </p:nvSpPr>
          <p:spPr>
            <a:xfrm>
              <a:off x="5486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ectangle 562"/>
            <p:cNvSpPr/>
            <p:nvPr/>
          </p:nvSpPr>
          <p:spPr>
            <a:xfrm>
              <a:off x="5715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4" name="Rectangle 563"/>
            <p:cNvSpPr/>
            <p:nvPr/>
          </p:nvSpPr>
          <p:spPr>
            <a:xfrm>
              <a:off x="5715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ectangle 564"/>
            <p:cNvSpPr/>
            <p:nvPr/>
          </p:nvSpPr>
          <p:spPr>
            <a:xfrm>
              <a:off x="5715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6" name="Rectangle 565"/>
            <p:cNvSpPr/>
            <p:nvPr/>
          </p:nvSpPr>
          <p:spPr>
            <a:xfrm>
              <a:off x="5715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Rectangle 566"/>
            <p:cNvSpPr/>
            <p:nvPr/>
          </p:nvSpPr>
          <p:spPr>
            <a:xfrm>
              <a:off x="5943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ectangle 567"/>
            <p:cNvSpPr/>
            <p:nvPr/>
          </p:nvSpPr>
          <p:spPr>
            <a:xfrm>
              <a:off x="5943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Rectangle 568"/>
            <p:cNvSpPr/>
            <p:nvPr/>
          </p:nvSpPr>
          <p:spPr>
            <a:xfrm>
              <a:off x="5943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Rectangle 569"/>
            <p:cNvSpPr/>
            <p:nvPr/>
          </p:nvSpPr>
          <p:spPr>
            <a:xfrm>
              <a:off x="5943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1" name="Rectangle 570"/>
            <p:cNvSpPr/>
            <p:nvPr/>
          </p:nvSpPr>
          <p:spPr>
            <a:xfrm>
              <a:off x="6172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2" name="Rectangle 571"/>
            <p:cNvSpPr/>
            <p:nvPr/>
          </p:nvSpPr>
          <p:spPr>
            <a:xfrm>
              <a:off x="6172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Rectangle 572"/>
            <p:cNvSpPr/>
            <p:nvPr/>
          </p:nvSpPr>
          <p:spPr>
            <a:xfrm>
              <a:off x="6172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Rectangle 573"/>
            <p:cNvSpPr/>
            <p:nvPr/>
          </p:nvSpPr>
          <p:spPr>
            <a:xfrm>
              <a:off x="6172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Rectangle 574"/>
            <p:cNvSpPr/>
            <p:nvPr/>
          </p:nvSpPr>
          <p:spPr>
            <a:xfrm>
              <a:off x="6400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Rectangle 575"/>
            <p:cNvSpPr/>
            <p:nvPr/>
          </p:nvSpPr>
          <p:spPr>
            <a:xfrm>
              <a:off x="6400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Rectangle 576"/>
            <p:cNvSpPr/>
            <p:nvPr/>
          </p:nvSpPr>
          <p:spPr>
            <a:xfrm>
              <a:off x="6400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8" name="Rectangle 577"/>
            <p:cNvSpPr/>
            <p:nvPr/>
          </p:nvSpPr>
          <p:spPr>
            <a:xfrm>
              <a:off x="6400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Rectangle 578"/>
            <p:cNvSpPr/>
            <p:nvPr/>
          </p:nvSpPr>
          <p:spPr>
            <a:xfrm>
              <a:off x="6629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Rectangle 579"/>
            <p:cNvSpPr/>
            <p:nvPr/>
          </p:nvSpPr>
          <p:spPr>
            <a:xfrm>
              <a:off x="6629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Rectangle 580"/>
            <p:cNvSpPr/>
            <p:nvPr/>
          </p:nvSpPr>
          <p:spPr>
            <a:xfrm>
              <a:off x="6629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Rectangle 581"/>
            <p:cNvSpPr/>
            <p:nvPr/>
          </p:nvSpPr>
          <p:spPr>
            <a:xfrm>
              <a:off x="6629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Rectangle 582"/>
            <p:cNvSpPr/>
            <p:nvPr/>
          </p:nvSpPr>
          <p:spPr>
            <a:xfrm>
              <a:off x="6858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Rectangle 583"/>
            <p:cNvSpPr/>
            <p:nvPr/>
          </p:nvSpPr>
          <p:spPr>
            <a:xfrm>
              <a:off x="6858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Rectangle 584"/>
            <p:cNvSpPr/>
            <p:nvPr/>
          </p:nvSpPr>
          <p:spPr>
            <a:xfrm>
              <a:off x="6858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Rectangle 585"/>
            <p:cNvSpPr/>
            <p:nvPr/>
          </p:nvSpPr>
          <p:spPr>
            <a:xfrm>
              <a:off x="6858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Rectangle 586"/>
            <p:cNvSpPr/>
            <p:nvPr/>
          </p:nvSpPr>
          <p:spPr>
            <a:xfrm>
              <a:off x="7086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Rectangle 587"/>
            <p:cNvSpPr/>
            <p:nvPr/>
          </p:nvSpPr>
          <p:spPr>
            <a:xfrm>
              <a:off x="7086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Rectangle 588"/>
            <p:cNvSpPr/>
            <p:nvPr/>
          </p:nvSpPr>
          <p:spPr>
            <a:xfrm>
              <a:off x="7086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Rectangle 589"/>
            <p:cNvSpPr/>
            <p:nvPr/>
          </p:nvSpPr>
          <p:spPr>
            <a:xfrm>
              <a:off x="7086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Rectangle 590"/>
            <p:cNvSpPr/>
            <p:nvPr/>
          </p:nvSpPr>
          <p:spPr>
            <a:xfrm>
              <a:off x="7315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Rectangle 591"/>
            <p:cNvSpPr/>
            <p:nvPr/>
          </p:nvSpPr>
          <p:spPr>
            <a:xfrm>
              <a:off x="7315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Rectangle 592"/>
            <p:cNvSpPr/>
            <p:nvPr/>
          </p:nvSpPr>
          <p:spPr>
            <a:xfrm>
              <a:off x="7315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Rectangle 593"/>
            <p:cNvSpPr/>
            <p:nvPr/>
          </p:nvSpPr>
          <p:spPr>
            <a:xfrm>
              <a:off x="7315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Rectangle 594"/>
            <p:cNvSpPr/>
            <p:nvPr/>
          </p:nvSpPr>
          <p:spPr>
            <a:xfrm>
              <a:off x="7543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Rectangle 595"/>
            <p:cNvSpPr/>
            <p:nvPr/>
          </p:nvSpPr>
          <p:spPr>
            <a:xfrm>
              <a:off x="7543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Rectangle 596"/>
            <p:cNvSpPr/>
            <p:nvPr/>
          </p:nvSpPr>
          <p:spPr>
            <a:xfrm>
              <a:off x="7543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Rectangle 597"/>
            <p:cNvSpPr/>
            <p:nvPr/>
          </p:nvSpPr>
          <p:spPr>
            <a:xfrm>
              <a:off x="7543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Rectangle 598"/>
            <p:cNvSpPr/>
            <p:nvPr/>
          </p:nvSpPr>
          <p:spPr>
            <a:xfrm>
              <a:off x="7772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0" name="Rectangle 599"/>
            <p:cNvSpPr/>
            <p:nvPr/>
          </p:nvSpPr>
          <p:spPr>
            <a:xfrm>
              <a:off x="7772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1" name="Rectangle 600"/>
            <p:cNvSpPr/>
            <p:nvPr/>
          </p:nvSpPr>
          <p:spPr>
            <a:xfrm>
              <a:off x="7772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2" name="Rectangle 601"/>
            <p:cNvSpPr/>
            <p:nvPr/>
          </p:nvSpPr>
          <p:spPr>
            <a:xfrm>
              <a:off x="7772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3" name="Rectangle 602"/>
            <p:cNvSpPr/>
            <p:nvPr/>
          </p:nvSpPr>
          <p:spPr>
            <a:xfrm>
              <a:off x="8001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4" name="Rectangle 603"/>
            <p:cNvSpPr/>
            <p:nvPr/>
          </p:nvSpPr>
          <p:spPr>
            <a:xfrm>
              <a:off x="8001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Rectangle 604"/>
            <p:cNvSpPr/>
            <p:nvPr/>
          </p:nvSpPr>
          <p:spPr>
            <a:xfrm>
              <a:off x="8001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6" name="Rectangle 605"/>
            <p:cNvSpPr/>
            <p:nvPr/>
          </p:nvSpPr>
          <p:spPr>
            <a:xfrm>
              <a:off x="8001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7" name="Rectangle 606"/>
            <p:cNvSpPr/>
            <p:nvPr/>
          </p:nvSpPr>
          <p:spPr>
            <a:xfrm>
              <a:off x="8229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8" name="Rectangle 607"/>
            <p:cNvSpPr/>
            <p:nvPr/>
          </p:nvSpPr>
          <p:spPr>
            <a:xfrm>
              <a:off x="8229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9" name="Rectangle 608"/>
            <p:cNvSpPr/>
            <p:nvPr/>
          </p:nvSpPr>
          <p:spPr>
            <a:xfrm>
              <a:off x="8229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Rectangle 609"/>
            <p:cNvSpPr/>
            <p:nvPr/>
          </p:nvSpPr>
          <p:spPr>
            <a:xfrm>
              <a:off x="8229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1" name="Rectangle 610"/>
            <p:cNvSpPr/>
            <p:nvPr/>
          </p:nvSpPr>
          <p:spPr>
            <a:xfrm>
              <a:off x="6629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2" name="Rectangle 611"/>
            <p:cNvSpPr/>
            <p:nvPr/>
          </p:nvSpPr>
          <p:spPr>
            <a:xfrm>
              <a:off x="6629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3" name="Rectangle 612"/>
            <p:cNvSpPr/>
            <p:nvPr/>
          </p:nvSpPr>
          <p:spPr>
            <a:xfrm>
              <a:off x="6629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4" name="Rectangle 613"/>
            <p:cNvSpPr/>
            <p:nvPr/>
          </p:nvSpPr>
          <p:spPr>
            <a:xfrm>
              <a:off x="6629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" name="Rectangle 614"/>
            <p:cNvSpPr/>
            <p:nvPr/>
          </p:nvSpPr>
          <p:spPr>
            <a:xfrm>
              <a:off x="6858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Rectangle 615"/>
            <p:cNvSpPr/>
            <p:nvPr/>
          </p:nvSpPr>
          <p:spPr>
            <a:xfrm>
              <a:off x="6858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7" name="Rectangle 616"/>
            <p:cNvSpPr/>
            <p:nvPr/>
          </p:nvSpPr>
          <p:spPr>
            <a:xfrm>
              <a:off x="6858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8" name="Rectangle 617"/>
            <p:cNvSpPr/>
            <p:nvPr/>
          </p:nvSpPr>
          <p:spPr>
            <a:xfrm>
              <a:off x="6858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9" name="Rectangle 618"/>
            <p:cNvSpPr/>
            <p:nvPr/>
          </p:nvSpPr>
          <p:spPr>
            <a:xfrm>
              <a:off x="7086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0" name="Rectangle 619"/>
            <p:cNvSpPr/>
            <p:nvPr/>
          </p:nvSpPr>
          <p:spPr>
            <a:xfrm>
              <a:off x="7086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7086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2" name="Rectangle 621"/>
            <p:cNvSpPr/>
            <p:nvPr/>
          </p:nvSpPr>
          <p:spPr>
            <a:xfrm>
              <a:off x="7086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3" name="Rectangle 622"/>
            <p:cNvSpPr/>
            <p:nvPr/>
          </p:nvSpPr>
          <p:spPr>
            <a:xfrm>
              <a:off x="7315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7315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5" name="Rectangle 624"/>
            <p:cNvSpPr/>
            <p:nvPr/>
          </p:nvSpPr>
          <p:spPr>
            <a:xfrm>
              <a:off x="7315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6" name="Rectangle 625"/>
            <p:cNvSpPr/>
            <p:nvPr/>
          </p:nvSpPr>
          <p:spPr>
            <a:xfrm>
              <a:off x="7315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7543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8" name="Rectangle 627"/>
            <p:cNvSpPr/>
            <p:nvPr/>
          </p:nvSpPr>
          <p:spPr>
            <a:xfrm>
              <a:off x="7543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9" name="Rectangle 628"/>
            <p:cNvSpPr/>
            <p:nvPr/>
          </p:nvSpPr>
          <p:spPr>
            <a:xfrm>
              <a:off x="7543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Rectangle 629"/>
            <p:cNvSpPr/>
            <p:nvPr/>
          </p:nvSpPr>
          <p:spPr>
            <a:xfrm>
              <a:off x="7543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1" name="Rectangle 630"/>
            <p:cNvSpPr/>
            <p:nvPr/>
          </p:nvSpPr>
          <p:spPr>
            <a:xfrm>
              <a:off x="7772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2" name="Rectangle 631"/>
            <p:cNvSpPr/>
            <p:nvPr/>
          </p:nvSpPr>
          <p:spPr>
            <a:xfrm>
              <a:off x="7772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Rectangle 632"/>
            <p:cNvSpPr/>
            <p:nvPr/>
          </p:nvSpPr>
          <p:spPr>
            <a:xfrm>
              <a:off x="7772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7772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8001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8001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7" name="Rectangle 636"/>
            <p:cNvSpPr/>
            <p:nvPr/>
          </p:nvSpPr>
          <p:spPr>
            <a:xfrm>
              <a:off x="8001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8" name="Rectangle 637"/>
            <p:cNvSpPr/>
            <p:nvPr/>
          </p:nvSpPr>
          <p:spPr>
            <a:xfrm>
              <a:off x="8001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Rectangle 638"/>
            <p:cNvSpPr/>
            <p:nvPr/>
          </p:nvSpPr>
          <p:spPr>
            <a:xfrm>
              <a:off x="8229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Rectangle 639"/>
            <p:cNvSpPr/>
            <p:nvPr/>
          </p:nvSpPr>
          <p:spPr>
            <a:xfrm>
              <a:off x="8229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Rectangle 640"/>
            <p:cNvSpPr/>
            <p:nvPr/>
          </p:nvSpPr>
          <p:spPr>
            <a:xfrm>
              <a:off x="8229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2" name="Rectangle 641"/>
            <p:cNvSpPr/>
            <p:nvPr/>
          </p:nvSpPr>
          <p:spPr>
            <a:xfrm>
              <a:off x="8229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Rectangle 642"/>
            <p:cNvSpPr/>
            <p:nvPr/>
          </p:nvSpPr>
          <p:spPr>
            <a:xfrm>
              <a:off x="4800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4" name="Rectangle 643"/>
            <p:cNvSpPr/>
            <p:nvPr/>
          </p:nvSpPr>
          <p:spPr>
            <a:xfrm>
              <a:off x="4800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Rectangle 644"/>
            <p:cNvSpPr/>
            <p:nvPr/>
          </p:nvSpPr>
          <p:spPr>
            <a:xfrm>
              <a:off x="4800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6" name="Rectangle 645"/>
            <p:cNvSpPr/>
            <p:nvPr/>
          </p:nvSpPr>
          <p:spPr>
            <a:xfrm>
              <a:off x="4800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7" name="Rectangle 646"/>
            <p:cNvSpPr/>
            <p:nvPr/>
          </p:nvSpPr>
          <p:spPr>
            <a:xfrm>
              <a:off x="5029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8" name="Rectangle 647"/>
            <p:cNvSpPr/>
            <p:nvPr/>
          </p:nvSpPr>
          <p:spPr>
            <a:xfrm>
              <a:off x="5029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9" name="Rectangle 648"/>
            <p:cNvSpPr/>
            <p:nvPr/>
          </p:nvSpPr>
          <p:spPr>
            <a:xfrm>
              <a:off x="5029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0" name="Rectangle 649"/>
            <p:cNvSpPr/>
            <p:nvPr/>
          </p:nvSpPr>
          <p:spPr>
            <a:xfrm>
              <a:off x="5029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Rectangle 650"/>
            <p:cNvSpPr/>
            <p:nvPr/>
          </p:nvSpPr>
          <p:spPr>
            <a:xfrm>
              <a:off x="5257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Rectangle 651"/>
            <p:cNvSpPr/>
            <p:nvPr/>
          </p:nvSpPr>
          <p:spPr>
            <a:xfrm>
              <a:off x="5257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Rectangle 652"/>
            <p:cNvSpPr/>
            <p:nvPr/>
          </p:nvSpPr>
          <p:spPr>
            <a:xfrm>
              <a:off x="5257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Rectangle 653"/>
            <p:cNvSpPr/>
            <p:nvPr/>
          </p:nvSpPr>
          <p:spPr>
            <a:xfrm>
              <a:off x="5257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" name="Rectangle 654"/>
            <p:cNvSpPr/>
            <p:nvPr/>
          </p:nvSpPr>
          <p:spPr>
            <a:xfrm>
              <a:off x="5486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6" name="Rectangle 655"/>
            <p:cNvSpPr/>
            <p:nvPr/>
          </p:nvSpPr>
          <p:spPr>
            <a:xfrm>
              <a:off x="5486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Rectangle 656"/>
            <p:cNvSpPr/>
            <p:nvPr/>
          </p:nvSpPr>
          <p:spPr>
            <a:xfrm>
              <a:off x="5486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Rectangle 657"/>
            <p:cNvSpPr/>
            <p:nvPr/>
          </p:nvSpPr>
          <p:spPr>
            <a:xfrm>
              <a:off x="5486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Rectangle 658"/>
            <p:cNvSpPr/>
            <p:nvPr/>
          </p:nvSpPr>
          <p:spPr>
            <a:xfrm>
              <a:off x="5715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0" name="Rectangle 659"/>
            <p:cNvSpPr/>
            <p:nvPr/>
          </p:nvSpPr>
          <p:spPr>
            <a:xfrm>
              <a:off x="5715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1" name="Rectangle 660"/>
            <p:cNvSpPr/>
            <p:nvPr/>
          </p:nvSpPr>
          <p:spPr>
            <a:xfrm>
              <a:off x="5715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2" name="Rectangle 661"/>
            <p:cNvSpPr/>
            <p:nvPr/>
          </p:nvSpPr>
          <p:spPr>
            <a:xfrm>
              <a:off x="5715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Rectangle 662"/>
            <p:cNvSpPr/>
            <p:nvPr/>
          </p:nvSpPr>
          <p:spPr>
            <a:xfrm>
              <a:off x="5943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Rectangle 663"/>
            <p:cNvSpPr/>
            <p:nvPr/>
          </p:nvSpPr>
          <p:spPr>
            <a:xfrm>
              <a:off x="5943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Rectangle 664"/>
            <p:cNvSpPr/>
            <p:nvPr/>
          </p:nvSpPr>
          <p:spPr>
            <a:xfrm>
              <a:off x="5943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Rectangle 665"/>
            <p:cNvSpPr/>
            <p:nvPr/>
          </p:nvSpPr>
          <p:spPr>
            <a:xfrm>
              <a:off x="5943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7" name="Rectangle 666"/>
            <p:cNvSpPr/>
            <p:nvPr/>
          </p:nvSpPr>
          <p:spPr>
            <a:xfrm>
              <a:off x="6172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8" name="Rectangle 667"/>
            <p:cNvSpPr/>
            <p:nvPr/>
          </p:nvSpPr>
          <p:spPr>
            <a:xfrm>
              <a:off x="6172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Rectangle 668"/>
            <p:cNvSpPr/>
            <p:nvPr/>
          </p:nvSpPr>
          <p:spPr>
            <a:xfrm>
              <a:off x="6172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Rectangle 669"/>
            <p:cNvSpPr/>
            <p:nvPr/>
          </p:nvSpPr>
          <p:spPr>
            <a:xfrm>
              <a:off x="6172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Rectangle 670"/>
            <p:cNvSpPr/>
            <p:nvPr/>
          </p:nvSpPr>
          <p:spPr>
            <a:xfrm>
              <a:off x="6400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Rectangle 671"/>
            <p:cNvSpPr/>
            <p:nvPr/>
          </p:nvSpPr>
          <p:spPr>
            <a:xfrm>
              <a:off x="6400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3" name="Rectangle 672"/>
            <p:cNvSpPr/>
            <p:nvPr/>
          </p:nvSpPr>
          <p:spPr>
            <a:xfrm>
              <a:off x="6400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4" name="Rectangle 673"/>
            <p:cNvSpPr/>
            <p:nvPr/>
          </p:nvSpPr>
          <p:spPr>
            <a:xfrm>
              <a:off x="6400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Rectangle 674"/>
            <p:cNvSpPr/>
            <p:nvPr/>
          </p:nvSpPr>
          <p:spPr>
            <a:xfrm>
              <a:off x="4800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Rectangle 675"/>
            <p:cNvSpPr/>
            <p:nvPr/>
          </p:nvSpPr>
          <p:spPr>
            <a:xfrm>
              <a:off x="4800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9" name="Rectangle 678"/>
            <p:cNvSpPr/>
            <p:nvPr/>
          </p:nvSpPr>
          <p:spPr>
            <a:xfrm>
              <a:off x="5029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0" name="Rectangle 679"/>
            <p:cNvSpPr/>
            <p:nvPr/>
          </p:nvSpPr>
          <p:spPr>
            <a:xfrm>
              <a:off x="5029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Rectangle 682"/>
            <p:cNvSpPr/>
            <p:nvPr/>
          </p:nvSpPr>
          <p:spPr>
            <a:xfrm>
              <a:off x="5257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Rectangle 683"/>
            <p:cNvSpPr/>
            <p:nvPr/>
          </p:nvSpPr>
          <p:spPr>
            <a:xfrm>
              <a:off x="5257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7" name="Rectangle 686"/>
            <p:cNvSpPr/>
            <p:nvPr/>
          </p:nvSpPr>
          <p:spPr>
            <a:xfrm>
              <a:off x="5486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Rectangle 687"/>
            <p:cNvSpPr/>
            <p:nvPr/>
          </p:nvSpPr>
          <p:spPr>
            <a:xfrm>
              <a:off x="5486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1" name="Rectangle 690"/>
            <p:cNvSpPr/>
            <p:nvPr/>
          </p:nvSpPr>
          <p:spPr>
            <a:xfrm>
              <a:off x="5715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2" name="Rectangle 691"/>
            <p:cNvSpPr/>
            <p:nvPr/>
          </p:nvSpPr>
          <p:spPr>
            <a:xfrm>
              <a:off x="5715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Rectangle 694"/>
            <p:cNvSpPr/>
            <p:nvPr/>
          </p:nvSpPr>
          <p:spPr>
            <a:xfrm>
              <a:off x="5943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Rectangle 695"/>
            <p:cNvSpPr/>
            <p:nvPr/>
          </p:nvSpPr>
          <p:spPr>
            <a:xfrm>
              <a:off x="5943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9" name="Rectangle 698"/>
            <p:cNvSpPr/>
            <p:nvPr/>
          </p:nvSpPr>
          <p:spPr>
            <a:xfrm>
              <a:off x="6172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0" name="Rectangle 699"/>
            <p:cNvSpPr/>
            <p:nvPr/>
          </p:nvSpPr>
          <p:spPr>
            <a:xfrm>
              <a:off x="6172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" name="Rectangle 702"/>
            <p:cNvSpPr/>
            <p:nvPr/>
          </p:nvSpPr>
          <p:spPr>
            <a:xfrm>
              <a:off x="6400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" name="Rectangle 703"/>
            <p:cNvSpPr/>
            <p:nvPr/>
          </p:nvSpPr>
          <p:spPr>
            <a:xfrm>
              <a:off x="6400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" name="Rectangle 706"/>
            <p:cNvSpPr/>
            <p:nvPr/>
          </p:nvSpPr>
          <p:spPr>
            <a:xfrm>
              <a:off x="6629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" name="Rectangle 707"/>
            <p:cNvSpPr/>
            <p:nvPr/>
          </p:nvSpPr>
          <p:spPr>
            <a:xfrm>
              <a:off x="6629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9" name="Rectangle 708"/>
            <p:cNvSpPr/>
            <p:nvPr/>
          </p:nvSpPr>
          <p:spPr>
            <a:xfrm>
              <a:off x="6629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0" name="Rectangle 709"/>
            <p:cNvSpPr/>
            <p:nvPr/>
          </p:nvSpPr>
          <p:spPr>
            <a:xfrm>
              <a:off x="6629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Rectangle 710"/>
            <p:cNvSpPr/>
            <p:nvPr/>
          </p:nvSpPr>
          <p:spPr>
            <a:xfrm>
              <a:off x="6858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Rectangle 711"/>
            <p:cNvSpPr/>
            <p:nvPr/>
          </p:nvSpPr>
          <p:spPr>
            <a:xfrm>
              <a:off x="6858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Rectangle 712"/>
            <p:cNvSpPr/>
            <p:nvPr/>
          </p:nvSpPr>
          <p:spPr>
            <a:xfrm>
              <a:off x="6858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Rectangle 713"/>
            <p:cNvSpPr/>
            <p:nvPr/>
          </p:nvSpPr>
          <p:spPr>
            <a:xfrm>
              <a:off x="6858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5" name="Rectangle 714"/>
            <p:cNvSpPr/>
            <p:nvPr/>
          </p:nvSpPr>
          <p:spPr>
            <a:xfrm>
              <a:off x="7086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6" name="Rectangle 715"/>
            <p:cNvSpPr/>
            <p:nvPr/>
          </p:nvSpPr>
          <p:spPr>
            <a:xfrm>
              <a:off x="7086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Rectangle 716"/>
            <p:cNvSpPr/>
            <p:nvPr/>
          </p:nvSpPr>
          <p:spPr>
            <a:xfrm>
              <a:off x="7086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Rectangle 717"/>
            <p:cNvSpPr/>
            <p:nvPr/>
          </p:nvSpPr>
          <p:spPr>
            <a:xfrm>
              <a:off x="7086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Rectangle 718"/>
            <p:cNvSpPr/>
            <p:nvPr/>
          </p:nvSpPr>
          <p:spPr>
            <a:xfrm>
              <a:off x="7315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Rectangle 719"/>
            <p:cNvSpPr/>
            <p:nvPr/>
          </p:nvSpPr>
          <p:spPr>
            <a:xfrm>
              <a:off x="7315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1" name="Rectangle 720"/>
            <p:cNvSpPr/>
            <p:nvPr/>
          </p:nvSpPr>
          <p:spPr>
            <a:xfrm>
              <a:off x="7315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2" name="Rectangle 721"/>
            <p:cNvSpPr/>
            <p:nvPr/>
          </p:nvSpPr>
          <p:spPr>
            <a:xfrm>
              <a:off x="7315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3" name="Rectangle 722"/>
            <p:cNvSpPr/>
            <p:nvPr/>
          </p:nvSpPr>
          <p:spPr>
            <a:xfrm>
              <a:off x="7543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4" name="Rectangle 723"/>
            <p:cNvSpPr/>
            <p:nvPr/>
          </p:nvSpPr>
          <p:spPr>
            <a:xfrm>
              <a:off x="7543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5" name="Rectangle 724"/>
            <p:cNvSpPr/>
            <p:nvPr/>
          </p:nvSpPr>
          <p:spPr>
            <a:xfrm>
              <a:off x="7543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6" name="Rectangle 725"/>
            <p:cNvSpPr/>
            <p:nvPr/>
          </p:nvSpPr>
          <p:spPr>
            <a:xfrm>
              <a:off x="7543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7" name="Rectangle 726"/>
            <p:cNvSpPr/>
            <p:nvPr/>
          </p:nvSpPr>
          <p:spPr>
            <a:xfrm>
              <a:off x="7772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8" name="Rectangle 727"/>
            <p:cNvSpPr/>
            <p:nvPr/>
          </p:nvSpPr>
          <p:spPr>
            <a:xfrm>
              <a:off x="7772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Rectangle 728"/>
            <p:cNvSpPr/>
            <p:nvPr/>
          </p:nvSpPr>
          <p:spPr>
            <a:xfrm>
              <a:off x="7772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Rectangle 729"/>
            <p:cNvSpPr/>
            <p:nvPr/>
          </p:nvSpPr>
          <p:spPr>
            <a:xfrm>
              <a:off x="7772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1" name="Rectangle 730"/>
            <p:cNvSpPr/>
            <p:nvPr/>
          </p:nvSpPr>
          <p:spPr>
            <a:xfrm>
              <a:off x="8001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2" name="Rectangle 731"/>
            <p:cNvSpPr/>
            <p:nvPr/>
          </p:nvSpPr>
          <p:spPr>
            <a:xfrm>
              <a:off x="8001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3" name="Rectangle 732"/>
            <p:cNvSpPr/>
            <p:nvPr/>
          </p:nvSpPr>
          <p:spPr>
            <a:xfrm>
              <a:off x="8001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4" name="Rectangle 733"/>
            <p:cNvSpPr/>
            <p:nvPr/>
          </p:nvSpPr>
          <p:spPr>
            <a:xfrm>
              <a:off x="8001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Rectangle 734"/>
            <p:cNvSpPr/>
            <p:nvPr/>
          </p:nvSpPr>
          <p:spPr>
            <a:xfrm>
              <a:off x="8229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Rectangle 735"/>
            <p:cNvSpPr/>
            <p:nvPr/>
          </p:nvSpPr>
          <p:spPr>
            <a:xfrm>
              <a:off x="8229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Rectangle 736"/>
            <p:cNvSpPr/>
            <p:nvPr/>
          </p:nvSpPr>
          <p:spPr>
            <a:xfrm>
              <a:off x="8229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Rectangle 737"/>
            <p:cNvSpPr/>
            <p:nvPr/>
          </p:nvSpPr>
          <p:spPr>
            <a:xfrm>
              <a:off x="8229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9" name="Rectangle 738"/>
            <p:cNvSpPr/>
            <p:nvPr/>
          </p:nvSpPr>
          <p:spPr>
            <a:xfrm>
              <a:off x="6629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0" name="Rectangle 739"/>
            <p:cNvSpPr/>
            <p:nvPr/>
          </p:nvSpPr>
          <p:spPr>
            <a:xfrm>
              <a:off x="6629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3" name="Rectangle 742"/>
            <p:cNvSpPr/>
            <p:nvPr/>
          </p:nvSpPr>
          <p:spPr>
            <a:xfrm>
              <a:off x="6858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4" name="Rectangle 743"/>
            <p:cNvSpPr/>
            <p:nvPr/>
          </p:nvSpPr>
          <p:spPr>
            <a:xfrm>
              <a:off x="6858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Rectangle 746"/>
            <p:cNvSpPr/>
            <p:nvPr/>
          </p:nvSpPr>
          <p:spPr>
            <a:xfrm>
              <a:off x="7086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Rectangle 747"/>
            <p:cNvSpPr/>
            <p:nvPr/>
          </p:nvSpPr>
          <p:spPr>
            <a:xfrm>
              <a:off x="7086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1" name="Rectangle 750"/>
            <p:cNvSpPr/>
            <p:nvPr/>
          </p:nvSpPr>
          <p:spPr>
            <a:xfrm>
              <a:off x="7315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2" name="Rectangle 751"/>
            <p:cNvSpPr/>
            <p:nvPr/>
          </p:nvSpPr>
          <p:spPr>
            <a:xfrm>
              <a:off x="7315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5" name="Rectangle 754"/>
            <p:cNvSpPr/>
            <p:nvPr/>
          </p:nvSpPr>
          <p:spPr>
            <a:xfrm>
              <a:off x="7543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Rectangle 755"/>
            <p:cNvSpPr/>
            <p:nvPr/>
          </p:nvSpPr>
          <p:spPr>
            <a:xfrm>
              <a:off x="7543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9" name="Rectangle 758"/>
            <p:cNvSpPr/>
            <p:nvPr/>
          </p:nvSpPr>
          <p:spPr>
            <a:xfrm>
              <a:off x="7772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0" name="Rectangle 759"/>
            <p:cNvSpPr/>
            <p:nvPr/>
          </p:nvSpPr>
          <p:spPr>
            <a:xfrm>
              <a:off x="7772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3" name="Rectangle 762"/>
            <p:cNvSpPr/>
            <p:nvPr/>
          </p:nvSpPr>
          <p:spPr>
            <a:xfrm>
              <a:off x="8001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4" name="Rectangle 763"/>
            <p:cNvSpPr/>
            <p:nvPr/>
          </p:nvSpPr>
          <p:spPr>
            <a:xfrm>
              <a:off x="8001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7" name="Rectangle 766"/>
            <p:cNvSpPr/>
            <p:nvPr/>
          </p:nvSpPr>
          <p:spPr>
            <a:xfrm>
              <a:off x="8229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8" name="Rectangle 767"/>
            <p:cNvSpPr/>
            <p:nvPr/>
          </p:nvSpPr>
          <p:spPr>
            <a:xfrm>
              <a:off x="8229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1" name="Rectangle 770"/>
            <p:cNvSpPr/>
            <p:nvPr/>
          </p:nvSpPr>
          <p:spPr>
            <a:xfrm>
              <a:off x="4800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2" name="Rectangle 771"/>
            <p:cNvSpPr/>
            <p:nvPr/>
          </p:nvSpPr>
          <p:spPr>
            <a:xfrm>
              <a:off x="4800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Rectangle 772"/>
            <p:cNvSpPr/>
            <p:nvPr/>
          </p:nvSpPr>
          <p:spPr>
            <a:xfrm>
              <a:off x="4800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4" name="Rectangle 773"/>
            <p:cNvSpPr/>
            <p:nvPr/>
          </p:nvSpPr>
          <p:spPr>
            <a:xfrm>
              <a:off x="4800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5" name="Rectangle 774"/>
            <p:cNvSpPr/>
            <p:nvPr/>
          </p:nvSpPr>
          <p:spPr>
            <a:xfrm>
              <a:off x="5029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6" name="Rectangle 775"/>
            <p:cNvSpPr/>
            <p:nvPr/>
          </p:nvSpPr>
          <p:spPr>
            <a:xfrm>
              <a:off x="5029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7" name="Rectangle 776"/>
            <p:cNvSpPr/>
            <p:nvPr/>
          </p:nvSpPr>
          <p:spPr>
            <a:xfrm>
              <a:off x="5029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8" name="Rectangle 777"/>
            <p:cNvSpPr/>
            <p:nvPr/>
          </p:nvSpPr>
          <p:spPr>
            <a:xfrm>
              <a:off x="5029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Rectangle 778"/>
            <p:cNvSpPr/>
            <p:nvPr/>
          </p:nvSpPr>
          <p:spPr>
            <a:xfrm>
              <a:off x="5257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0" name="Rectangle 779"/>
            <p:cNvSpPr/>
            <p:nvPr/>
          </p:nvSpPr>
          <p:spPr>
            <a:xfrm>
              <a:off x="5257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1" name="Rectangle 780"/>
            <p:cNvSpPr/>
            <p:nvPr/>
          </p:nvSpPr>
          <p:spPr>
            <a:xfrm>
              <a:off x="5257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2" name="Rectangle 781"/>
            <p:cNvSpPr/>
            <p:nvPr/>
          </p:nvSpPr>
          <p:spPr>
            <a:xfrm>
              <a:off x="5257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3" name="Rectangle 782"/>
            <p:cNvSpPr/>
            <p:nvPr/>
          </p:nvSpPr>
          <p:spPr>
            <a:xfrm>
              <a:off x="5486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4" name="Rectangle 783"/>
            <p:cNvSpPr/>
            <p:nvPr/>
          </p:nvSpPr>
          <p:spPr>
            <a:xfrm>
              <a:off x="5486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5" name="Rectangle 784"/>
            <p:cNvSpPr/>
            <p:nvPr/>
          </p:nvSpPr>
          <p:spPr>
            <a:xfrm>
              <a:off x="5486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Rectangle 785"/>
            <p:cNvSpPr/>
            <p:nvPr/>
          </p:nvSpPr>
          <p:spPr>
            <a:xfrm>
              <a:off x="5486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7" name="Rectangle 786"/>
            <p:cNvSpPr/>
            <p:nvPr/>
          </p:nvSpPr>
          <p:spPr>
            <a:xfrm>
              <a:off x="5715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8" name="Rectangle 787"/>
            <p:cNvSpPr/>
            <p:nvPr/>
          </p:nvSpPr>
          <p:spPr>
            <a:xfrm>
              <a:off x="5715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Rectangle 788"/>
            <p:cNvSpPr/>
            <p:nvPr/>
          </p:nvSpPr>
          <p:spPr>
            <a:xfrm>
              <a:off x="5715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Rectangle 789"/>
            <p:cNvSpPr/>
            <p:nvPr/>
          </p:nvSpPr>
          <p:spPr>
            <a:xfrm>
              <a:off x="5715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Rectangle 790"/>
            <p:cNvSpPr/>
            <p:nvPr/>
          </p:nvSpPr>
          <p:spPr>
            <a:xfrm>
              <a:off x="5943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Rectangle 791"/>
            <p:cNvSpPr/>
            <p:nvPr/>
          </p:nvSpPr>
          <p:spPr>
            <a:xfrm>
              <a:off x="5943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3" name="Rectangle 792"/>
            <p:cNvSpPr/>
            <p:nvPr/>
          </p:nvSpPr>
          <p:spPr>
            <a:xfrm>
              <a:off x="5943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4" name="Rectangle 793"/>
            <p:cNvSpPr/>
            <p:nvPr/>
          </p:nvSpPr>
          <p:spPr>
            <a:xfrm>
              <a:off x="5943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5" name="Rectangle 794"/>
            <p:cNvSpPr/>
            <p:nvPr/>
          </p:nvSpPr>
          <p:spPr>
            <a:xfrm>
              <a:off x="6172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6" name="Rectangle 795"/>
            <p:cNvSpPr/>
            <p:nvPr/>
          </p:nvSpPr>
          <p:spPr>
            <a:xfrm>
              <a:off x="6172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7" name="Rectangle 796"/>
            <p:cNvSpPr/>
            <p:nvPr/>
          </p:nvSpPr>
          <p:spPr>
            <a:xfrm>
              <a:off x="6172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8" name="Rectangle 797"/>
            <p:cNvSpPr/>
            <p:nvPr/>
          </p:nvSpPr>
          <p:spPr>
            <a:xfrm>
              <a:off x="6172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9" name="Rectangle 798"/>
            <p:cNvSpPr/>
            <p:nvPr/>
          </p:nvSpPr>
          <p:spPr>
            <a:xfrm>
              <a:off x="6400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0" name="Rectangle 799"/>
            <p:cNvSpPr/>
            <p:nvPr/>
          </p:nvSpPr>
          <p:spPr>
            <a:xfrm>
              <a:off x="6400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1" name="Rectangle 800"/>
            <p:cNvSpPr/>
            <p:nvPr/>
          </p:nvSpPr>
          <p:spPr>
            <a:xfrm>
              <a:off x="6400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2" name="Rectangle 801"/>
            <p:cNvSpPr/>
            <p:nvPr/>
          </p:nvSpPr>
          <p:spPr>
            <a:xfrm>
              <a:off x="6400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3" name="Rectangle 802"/>
            <p:cNvSpPr/>
            <p:nvPr/>
          </p:nvSpPr>
          <p:spPr>
            <a:xfrm>
              <a:off x="4800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4" name="Rectangle 803"/>
            <p:cNvSpPr/>
            <p:nvPr/>
          </p:nvSpPr>
          <p:spPr>
            <a:xfrm>
              <a:off x="4800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5" name="Rectangle 804"/>
            <p:cNvSpPr/>
            <p:nvPr/>
          </p:nvSpPr>
          <p:spPr>
            <a:xfrm>
              <a:off x="4800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6" name="Rectangle 805"/>
            <p:cNvSpPr/>
            <p:nvPr/>
          </p:nvSpPr>
          <p:spPr>
            <a:xfrm>
              <a:off x="4800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7" name="Rectangle 806"/>
            <p:cNvSpPr/>
            <p:nvPr/>
          </p:nvSpPr>
          <p:spPr>
            <a:xfrm>
              <a:off x="5029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8" name="Rectangle 807"/>
            <p:cNvSpPr/>
            <p:nvPr/>
          </p:nvSpPr>
          <p:spPr>
            <a:xfrm>
              <a:off x="5029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9" name="Rectangle 808"/>
            <p:cNvSpPr/>
            <p:nvPr/>
          </p:nvSpPr>
          <p:spPr>
            <a:xfrm>
              <a:off x="5029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0" name="Rectangle 809"/>
            <p:cNvSpPr/>
            <p:nvPr/>
          </p:nvSpPr>
          <p:spPr>
            <a:xfrm>
              <a:off x="5029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1" name="Rectangle 810"/>
            <p:cNvSpPr/>
            <p:nvPr/>
          </p:nvSpPr>
          <p:spPr>
            <a:xfrm>
              <a:off x="5257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2" name="Rectangle 811"/>
            <p:cNvSpPr/>
            <p:nvPr/>
          </p:nvSpPr>
          <p:spPr>
            <a:xfrm>
              <a:off x="5257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3" name="Rectangle 812"/>
            <p:cNvSpPr/>
            <p:nvPr/>
          </p:nvSpPr>
          <p:spPr>
            <a:xfrm>
              <a:off x="5257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4" name="Rectangle 813"/>
            <p:cNvSpPr/>
            <p:nvPr/>
          </p:nvSpPr>
          <p:spPr>
            <a:xfrm>
              <a:off x="5257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5" name="Rectangle 814"/>
            <p:cNvSpPr/>
            <p:nvPr/>
          </p:nvSpPr>
          <p:spPr>
            <a:xfrm>
              <a:off x="5486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6" name="Rectangle 815"/>
            <p:cNvSpPr/>
            <p:nvPr/>
          </p:nvSpPr>
          <p:spPr>
            <a:xfrm>
              <a:off x="5486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7" name="Rectangle 816"/>
            <p:cNvSpPr/>
            <p:nvPr/>
          </p:nvSpPr>
          <p:spPr>
            <a:xfrm>
              <a:off x="5486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8" name="Rectangle 817"/>
            <p:cNvSpPr/>
            <p:nvPr/>
          </p:nvSpPr>
          <p:spPr>
            <a:xfrm>
              <a:off x="5486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9" name="Rectangle 818"/>
            <p:cNvSpPr/>
            <p:nvPr/>
          </p:nvSpPr>
          <p:spPr>
            <a:xfrm>
              <a:off x="5715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" name="Rectangle 819"/>
            <p:cNvSpPr/>
            <p:nvPr/>
          </p:nvSpPr>
          <p:spPr>
            <a:xfrm>
              <a:off x="5715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1" name="Rectangle 820"/>
            <p:cNvSpPr/>
            <p:nvPr/>
          </p:nvSpPr>
          <p:spPr>
            <a:xfrm>
              <a:off x="5715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2" name="Rectangle 821"/>
            <p:cNvSpPr/>
            <p:nvPr/>
          </p:nvSpPr>
          <p:spPr>
            <a:xfrm>
              <a:off x="5715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3" name="Rectangle 822"/>
            <p:cNvSpPr/>
            <p:nvPr/>
          </p:nvSpPr>
          <p:spPr>
            <a:xfrm>
              <a:off x="5943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4" name="Rectangle 823"/>
            <p:cNvSpPr/>
            <p:nvPr/>
          </p:nvSpPr>
          <p:spPr>
            <a:xfrm>
              <a:off x="5943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5" name="Rectangle 824"/>
            <p:cNvSpPr/>
            <p:nvPr/>
          </p:nvSpPr>
          <p:spPr>
            <a:xfrm>
              <a:off x="5943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6" name="Rectangle 825"/>
            <p:cNvSpPr/>
            <p:nvPr/>
          </p:nvSpPr>
          <p:spPr>
            <a:xfrm>
              <a:off x="5943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7" name="Rectangle 826"/>
            <p:cNvSpPr/>
            <p:nvPr/>
          </p:nvSpPr>
          <p:spPr>
            <a:xfrm>
              <a:off x="6172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8" name="Rectangle 827"/>
            <p:cNvSpPr/>
            <p:nvPr/>
          </p:nvSpPr>
          <p:spPr>
            <a:xfrm>
              <a:off x="6172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" name="Rectangle 828"/>
            <p:cNvSpPr/>
            <p:nvPr/>
          </p:nvSpPr>
          <p:spPr>
            <a:xfrm>
              <a:off x="6172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0" name="Rectangle 829"/>
            <p:cNvSpPr/>
            <p:nvPr/>
          </p:nvSpPr>
          <p:spPr>
            <a:xfrm>
              <a:off x="6172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1" name="Rectangle 830"/>
            <p:cNvSpPr/>
            <p:nvPr/>
          </p:nvSpPr>
          <p:spPr>
            <a:xfrm>
              <a:off x="6400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2" name="Rectangle 831"/>
            <p:cNvSpPr/>
            <p:nvPr/>
          </p:nvSpPr>
          <p:spPr>
            <a:xfrm>
              <a:off x="6400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3" name="Rectangle 832"/>
            <p:cNvSpPr/>
            <p:nvPr/>
          </p:nvSpPr>
          <p:spPr>
            <a:xfrm>
              <a:off x="6400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4" name="Rectangle 833"/>
            <p:cNvSpPr/>
            <p:nvPr/>
          </p:nvSpPr>
          <p:spPr>
            <a:xfrm>
              <a:off x="6400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5" name="Rectangle 834"/>
            <p:cNvSpPr/>
            <p:nvPr/>
          </p:nvSpPr>
          <p:spPr>
            <a:xfrm>
              <a:off x="6629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6" name="Rectangle 835"/>
            <p:cNvSpPr/>
            <p:nvPr/>
          </p:nvSpPr>
          <p:spPr>
            <a:xfrm>
              <a:off x="6629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7" name="Rectangle 836"/>
            <p:cNvSpPr/>
            <p:nvPr/>
          </p:nvSpPr>
          <p:spPr>
            <a:xfrm>
              <a:off x="6629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8" name="Rectangle 837"/>
            <p:cNvSpPr/>
            <p:nvPr/>
          </p:nvSpPr>
          <p:spPr>
            <a:xfrm>
              <a:off x="6629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9" name="Rectangle 838"/>
            <p:cNvSpPr/>
            <p:nvPr/>
          </p:nvSpPr>
          <p:spPr>
            <a:xfrm>
              <a:off x="6858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0" name="Rectangle 839"/>
            <p:cNvSpPr/>
            <p:nvPr/>
          </p:nvSpPr>
          <p:spPr>
            <a:xfrm>
              <a:off x="6858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1" name="Rectangle 840"/>
            <p:cNvSpPr/>
            <p:nvPr/>
          </p:nvSpPr>
          <p:spPr>
            <a:xfrm>
              <a:off x="6858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2" name="Rectangle 841"/>
            <p:cNvSpPr/>
            <p:nvPr/>
          </p:nvSpPr>
          <p:spPr>
            <a:xfrm>
              <a:off x="6858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3" name="Rectangle 842"/>
            <p:cNvSpPr/>
            <p:nvPr/>
          </p:nvSpPr>
          <p:spPr>
            <a:xfrm>
              <a:off x="7086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4" name="Rectangle 843"/>
            <p:cNvSpPr/>
            <p:nvPr/>
          </p:nvSpPr>
          <p:spPr>
            <a:xfrm>
              <a:off x="7086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5" name="Rectangle 844"/>
            <p:cNvSpPr/>
            <p:nvPr/>
          </p:nvSpPr>
          <p:spPr>
            <a:xfrm>
              <a:off x="7086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6" name="Rectangle 845"/>
            <p:cNvSpPr/>
            <p:nvPr/>
          </p:nvSpPr>
          <p:spPr>
            <a:xfrm>
              <a:off x="7086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7" name="Rectangle 846"/>
            <p:cNvSpPr/>
            <p:nvPr/>
          </p:nvSpPr>
          <p:spPr>
            <a:xfrm>
              <a:off x="7315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8" name="Rectangle 847"/>
            <p:cNvSpPr/>
            <p:nvPr/>
          </p:nvSpPr>
          <p:spPr>
            <a:xfrm>
              <a:off x="7315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9" name="Rectangle 848"/>
            <p:cNvSpPr/>
            <p:nvPr/>
          </p:nvSpPr>
          <p:spPr>
            <a:xfrm>
              <a:off x="7315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0" name="Rectangle 849"/>
            <p:cNvSpPr/>
            <p:nvPr/>
          </p:nvSpPr>
          <p:spPr>
            <a:xfrm>
              <a:off x="7315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1" name="Rectangle 850"/>
            <p:cNvSpPr/>
            <p:nvPr/>
          </p:nvSpPr>
          <p:spPr>
            <a:xfrm>
              <a:off x="7543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2" name="Rectangle 851"/>
            <p:cNvSpPr/>
            <p:nvPr/>
          </p:nvSpPr>
          <p:spPr>
            <a:xfrm>
              <a:off x="7543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3" name="Rectangle 852"/>
            <p:cNvSpPr/>
            <p:nvPr/>
          </p:nvSpPr>
          <p:spPr>
            <a:xfrm>
              <a:off x="7543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4" name="Rectangle 853"/>
            <p:cNvSpPr/>
            <p:nvPr/>
          </p:nvSpPr>
          <p:spPr>
            <a:xfrm>
              <a:off x="7543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5" name="Rectangle 854"/>
            <p:cNvSpPr/>
            <p:nvPr/>
          </p:nvSpPr>
          <p:spPr>
            <a:xfrm>
              <a:off x="7772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6" name="Rectangle 855"/>
            <p:cNvSpPr/>
            <p:nvPr/>
          </p:nvSpPr>
          <p:spPr>
            <a:xfrm>
              <a:off x="7772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7" name="Rectangle 856"/>
            <p:cNvSpPr/>
            <p:nvPr/>
          </p:nvSpPr>
          <p:spPr>
            <a:xfrm>
              <a:off x="7772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8" name="Rectangle 857"/>
            <p:cNvSpPr/>
            <p:nvPr/>
          </p:nvSpPr>
          <p:spPr>
            <a:xfrm>
              <a:off x="7772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9" name="Rectangle 858"/>
            <p:cNvSpPr/>
            <p:nvPr/>
          </p:nvSpPr>
          <p:spPr>
            <a:xfrm>
              <a:off x="8001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0" name="Rectangle 859"/>
            <p:cNvSpPr/>
            <p:nvPr/>
          </p:nvSpPr>
          <p:spPr>
            <a:xfrm>
              <a:off x="8001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1" name="Rectangle 860"/>
            <p:cNvSpPr/>
            <p:nvPr/>
          </p:nvSpPr>
          <p:spPr>
            <a:xfrm>
              <a:off x="8001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2" name="Rectangle 861"/>
            <p:cNvSpPr/>
            <p:nvPr/>
          </p:nvSpPr>
          <p:spPr>
            <a:xfrm>
              <a:off x="8001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3" name="Rectangle 862"/>
            <p:cNvSpPr/>
            <p:nvPr/>
          </p:nvSpPr>
          <p:spPr>
            <a:xfrm>
              <a:off x="8229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4" name="Rectangle 863"/>
            <p:cNvSpPr/>
            <p:nvPr/>
          </p:nvSpPr>
          <p:spPr>
            <a:xfrm>
              <a:off x="8229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5" name="Rectangle 864"/>
            <p:cNvSpPr/>
            <p:nvPr/>
          </p:nvSpPr>
          <p:spPr>
            <a:xfrm>
              <a:off x="8229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6" name="Rectangle 865"/>
            <p:cNvSpPr/>
            <p:nvPr/>
          </p:nvSpPr>
          <p:spPr>
            <a:xfrm>
              <a:off x="8229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7" name="Rectangle 866"/>
            <p:cNvSpPr/>
            <p:nvPr/>
          </p:nvSpPr>
          <p:spPr>
            <a:xfrm>
              <a:off x="6629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8" name="Rectangle 867"/>
            <p:cNvSpPr/>
            <p:nvPr/>
          </p:nvSpPr>
          <p:spPr>
            <a:xfrm>
              <a:off x="6629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9" name="Rectangle 868"/>
            <p:cNvSpPr/>
            <p:nvPr/>
          </p:nvSpPr>
          <p:spPr>
            <a:xfrm>
              <a:off x="6629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0" name="Rectangle 869"/>
            <p:cNvSpPr/>
            <p:nvPr/>
          </p:nvSpPr>
          <p:spPr>
            <a:xfrm>
              <a:off x="6629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1" name="Rectangle 870"/>
            <p:cNvSpPr/>
            <p:nvPr/>
          </p:nvSpPr>
          <p:spPr>
            <a:xfrm>
              <a:off x="6858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2" name="Rectangle 871"/>
            <p:cNvSpPr/>
            <p:nvPr/>
          </p:nvSpPr>
          <p:spPr>
            <a:xfrm>
              <a:off x="6858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3" name="Rectangle 872"/>
            <p:cNvSpPr/>
            <p:nvPr/>
          </p:nvSpPr>
          <p:spPr>
            <a:xfrm>
              <a:off x="6858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4" name="Rectangle 873"/>
            <p:cNvSpPr/>
            <p:nvPr/>
          </p:nvSpPr>
          <p:spPr>
            <a:xfrm>
              <a:off x="6858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5" name="Rectangle 874"/>
            <p:cNvSpPr/>
            <p:nvPr/>
          </p:nvSpPr>
          <p:spPr>
            <a:xfrm>
              <a:off x="7086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6" name="Rectangle 875"/>
            <p:cNvSpPr/>
            <p:nvPr/>
          </p:nvSpPr>
          <p:spPr>
            <a:xfrm>
              <a:off x="7086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7" name="Rectangle 876"/>
            <p:cNvSpPr/>
            <p:nvPr/>
          </p:nvSpPr>
          <p:spPr>
            <a:xfrm>
              <a:off x="7086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8" name="Rectangle 877"/>
            <p:cNvSpPr/>
            <p:nvPr/>
          </p:nvSpPr>
          <p:spPr>
            <a:xfrm>
              <a:off x="7086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9" name="Rectangle 878"/>
            <p:cNvSpPr/>
            <p:nvPr/>
          </p:nvSpPr>
          <p:spPr>
            <a:xfrm>
              <a:off x="7315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0" name="Rectangle 879"/>
            <p:cNvSpPr/>
            <p:nvPr/>
          </p:nvSpPr>
          <p:spPr>
            <a:xfrm>
              <a:off x="7315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1" name="Rectangle 880"/>
            <p:cNvSpPr/>
            <p:nvPr/>
          </p:nvSpPr>
          <p:spPr>
            <a:xfrm>
              <a:off x="7315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2" name="Rectangle 881"/>
            <p:cNvSpPr/>
            <p:nvPr/>
          </p:nvSpPr>
          <p:spPr>
            <a:xfrm>
              <a:off x="7315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3" name="Rectangle 882"/>
            <p:cNvSpPr/>
            <p:nvPr/>
          </p:nvSpPr>
          <p:spPr>
            <a:xfrm>
              <a:off x="7543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4" name="Rectangle 883"/>
            <p:cNvSpPr/>
            <p:nvPr/>
          </p:nvSpPr>
          <p:spPr>
            <a:xfrm>
              <a:off x="7543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5" name="Rectangle 884"/>
            <p:cNvSpPr/>
            <p:nvPr/>
          </p:nvSpPr>
          <p:spPr>
            <a:xfrm>
              <a:off x="7543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6" name="Rectangle 885"/>
            <p:cNvSpPr/>
            <p:nvPr/>
          </p:nvSpPr>
          <p:spPr>
            <a:xfrm>
              <a:off x="7543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7" name="Rectangle 886"/>
            <p:cNvSpPr/>
            <p:nvPr/>
          </p:nvSpPr>
          <p:spPr>
            <a:xfrm>
              <a:off x="7772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8" name="Rectangle 887"/>
            <p:cNvSpPr/>
            <p:nvPr/>
          </p:nvSpPr>
          <p:spPr>
            <a:xfrm>
              <a:off x="7772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9" name="Rectangle 888"/>
            <p:cNvSpPr/>
            <p:nvPr/>
          </p:nvSpPr>
          <p:spPr>
            <a:xfrm>
              <a:off x="7772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0" name="Rectangle 889"/>
            <p:cNvSpPr/>
            <p:nvPr/>
          </p:nvSpPr>
          <p:spPr>
            <a:xfrm>
              <a:off x="7772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1" name="Rectangle 890"/>
            <p:cNvSpPr/>
            <p:nvPr/>
          </p:nvSpPr>
          <p:spPr>
            <a:xfrm>
              <a:off x="8001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2" name="Rectangle 891"/>
            <p:cNvSpPr/>
            <p:nvPr/>
          </p:nvSpPr>
          <p:spPr>
            <a:xfrm>
              <a:off x="8001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3" name="Rectangle 892"/>
            <p:cNvSpPr/>
            <p:nvPr/>
          </p:nvSpPr>
          <p:spPr>
            <a:xfrm>
              <a:off x="8001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4" name="Rectangle 893"/>
            <p:cNvSpPr/>
            <p:nvPr/>
          </p:nvSpPr>
          <p:spPr>
            <a:xfrm>
              <a:off x="8001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5" name="Rectangle 894"/>
            <p:cNvSpPr/>
            <p:nvPr/>
          </p:nvSpPr>
          <p:spPr>
            <a:xfrm>
              <a:off x="8229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6" name="Rectangle 895"/>
            <p:cNvSpPr/>
            <p:nvPr/>
          </p:nvSpPr>
          <p:spPr>
            <a:xfrm>
              <a:off x="8229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7" name="Rectangle 896"/>
            <p:cNvSpPr/>
            <p:nvPr/>
          </p:nvSpPr>
          <p:spPr>
            <a:xfrm>
              <a:off x="8229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8" name="Rectangle 897"/>
            <p:cNvSpPr/>
            <p:nvPr/>
          </p:nvSpPr>
          <p:spPr>
            <a:xfrm>
              <a:off x="8229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9" name="Rectangle 898"/>
            <p:cNvSpPr/>
            <p:nvPr/>
          </p:nvSpPr>
          <p:spPr>
            <a:xfrm>
              <a:off x="4800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0" name="Rectangle 899"/>
            <p:cNvSpPr/>
            <p:nvPr/>
          </p:nvSpPr>
          <p:spPr>
            <a:xfrm>
              <a:off x="5029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1" name="Rectangle 900"/>
            <p:cNvSpPr/>
            <p:nvPr/>
          </p:nvSpPr>
          <p:spPr>
            <a:xfrm>
              <a:off x="5257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2" name="Rectangle 901"/>
            <p:cNvSpPr/>
            <p:nvPr/>
          </p:nvSpPr>
          <p:spPr>
            <a:xfrm>
              <a:off x="5486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3" name="Rectangle 902"/>
            <p:cNvSpPr/>
            <p:nvPr/>
          </p:nvSpPr>
          <p:spPr>
            <a:xfrm>
              <a:off x="5715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4" name="Rectangle 903"/>
            <p:cNvSpPr/>
            <p:nvPr/>
          </p:nvSpPr>
          <p:spPr>
            <a:xfrm>
              <a:off x="5943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5" name="Rectangle 904"/>
            <p:cNvSpPr/>
            <p:nvPr/>
          </p:nvSpPr>
          <p:spPr>
            <a:xfrm>
              <a:off x="6172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6" name="Rectangle 905"/>
            <p:cNvSpPr/>
            <p:nvPr/>
          </p:nvSpPr>
          <p:spPr>
            <a:xfrm>
              <a:off x="6400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7" name="Rectangle 906"/>
            <p:cNvSpPr/>
            <p:nvPr/>
          </p:nvSpPr>
          <p:spPr>
            <a:xfrm>
              <a:off x="6629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8" name="Rectangle 907"/>
            <p:cNvSpPr/>
            <p:nvPr/>
          </p:nvSpPr>
          <p:spPr>
            <a:xfrm>
              <a:off x="6858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9" name="Rectangle 908"/>
            <p:cNvSpPr/>
            <p:nvPr/>
          </p:nvSpPr>
          <p:spPr>
            <a:xfrm>
              <a:off x="7086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0" name="Rectangle 909"/>
            <p:cNvSpPr/>
            <p:nvPr/>
          </p:nvSpPr>
          <p:spPr>
            <a:xfrm>
              <a:off x="7315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1" name="Rectangle 910"/>
            <p:cNvSpPr/>
            <p:nvPr/>
          </p:nvSpPr>
          <p:spPr>
            <a:xfrm>
              <a:off x="7543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2" name="Rectangle 911"/>
            <p:cNvSpPr/>
            <p:nvPr/>
          </p:nvSpPr>
          <p:spPr>
            <a:xfrm>
              <a:off x="7772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3" name="Rectangle 912"/>
            <p:cNvSpPr/>
            <p:nvPr/>
          </p:nvSpPr>
          <p:spPr>
            <a:xfrm>
              <a:off x="8001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4" name="Rectangle 913"/>
            <p:cNvSpPr/>
            <p:nvPr/>
          </p:nvSpPr>
          <p:spPr>
            <a:xfrm>
              <a:off x="8229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1707"/>
          <p:cNvGrpSpPr/>
          <p:nvPr/>
        </p:nvGrpSpPr>
        <p:grpSpPr>
          <a:xfrm>
            <a:off x="1114425" y="958850"/>
            <a:ext cx="7375525" cy="5314950"/>
            <a:chOff x="1114425" y="958850"/>
            <a:chExt cx="7375525" cy="5314950"/>
          </a:xfrm>
        </p:grpSpPr>
        <p:sp>
          <p:nvSpPr>
            <p:cNvPr id="58" name="Oval 57"/>
            <p:cNvSpPr/>
            <p:nvPr/>
          </p:nvSpPr>
          <p:spPr>
            <a:xfrm>
              <a:off x="1115568" y="9623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6" name="Oval 915"/>
            <p:cNvSpPr/>
            <p:nvPr/>
          </p:nvSpPr>
          <p:spPr>
            <a:xfrm>
              <a:off x="1114944" y="11887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7" name="Oval 916"/>
            <p:cNvSpPr/>
            <p:nvPr/>
          </p:nvSpPr>
          <p:spPr>
            <a:xfrm>
              <a:off x="1115049" y="14174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8" name="Oval 917"/>
            <p:cNvSpPr/>
            <p:nvPr/>
          </p:nvSpPr>
          <p:spPr>
            <a:xfrm>
              <a:off x="1114425" y="16437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9" name="Oval 918"/>
            <p:cNvSpPr/>
            <p:nvPr/>
          </p:nvSpPr>
          <p:spPr>
            <a:xfrm>
              <a:off x="1115568" y="18764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0" name="Oval 919"/>
            <p:cNvSpPr/>
            <p:nvPr/>
          </p:nvSpPr>
          <p:spPr>
            <a:xfrm>
              <a:off x="1114944" y="21027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1" name="Oval 920"/>
            <p:cNvSpPr/>
            <p:nvPr/>
          </p:nvSpPr>
          <p:spPr>
            <a:xfrm>
              <a:off x="1115049" y="23314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2" name="Oval 921"/>
            <p:cNvSpPr/>
            <p:nvPr/>
          </p:nvSpPr>
          <p:spPr>
            <a:xfrm>
              <a:off x="1114425" y="25578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" name="Oval 922"/>
            <p:cNvSpPr/>
            <p:nvPr/>
          </p:nvSpPr>
          <p:spPr>
            <a:xfrm>
              <a:off x="1344162" y="9651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" name="Oval 923"/>
            <p:cNvSpPr/>
            <p:nvPr/>
          </p:nvSpPr>
          <p:spPr>
            <a:xfrm>
              <a:off x="1343538" y="11915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5" name="Oval 924"/>
            <p:cNvSpPr/>
            <p:nvPr/>
          </p:nvSpPr>
          <p:spPr>
            <a:xfrm>
              <a:off x="1343643" y="14202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6" name="Oval 925"/>
            <p:cNvSpPr/>
            <p:nvPr/>
          </p:nvSpPr>
          <p:spPr>
            <a:xfrm>
              <a:off x="1343019" y="16465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7" name="Oval 926"/>
            <p:cNvSpPr/>
            <p:nvPr/>
          </p:nvSpPr>
          <p:spPr>
            <a:xfrm>
              <a:off x="1344162" y="18792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8" name="Oval 927"/>
            <p:cNvSpPr/>
            <p:nvPr/>
          </p:nvSpPr>
          <p:spPr>
            <a:xfrm>
              <a:off x="1343538" y="21055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9" name="Oval 928"/>
            <p:cNvSpPr/>
            <p:nvPr/>
          </p:nvSpPr>
          <p:spPr>
            <a:xfrm>
              <a:off x="1343643" y="23342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0" name="Oval 929"/>
            <p:cNvSpPr/>
            <p:nvPr/>
          </p:nvSpPr>
          <p:spPr>
            <a:xfrm>
              <a:off x="1343019" y="25606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2" name="Oval 931"/>
            <p:cNvSpPr/>
            <p:nvPr/>
          </p:nvSpPr>
          <p:spPr>
            <a:xfrm>
              <a:off x="1570740" y="9609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3" name="Oval 932"/>
            <p:cNvSpPr/>
            <p:nvPr/>
          </p:nvSpPr>
          <p:spPr>
            <a:xfrm>
              <a:off x="1570116" y="11873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4" name="Oval 933"/>
            <p:cNvSpPr/>
            <p:nvPr/>
          </p:nvSpPr>
          <p:spPr>
            <a:xfrm>
              <a:off x="1570221" y="14160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5" name="Oval 934"/>
            <p:cNvSpPr/>
            <p:nvPr/>
          </p:nvSpPr>
          <p:spPr>
            <a:xfrm>
              <a:off x="1569597" y="16423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6" name="Oval 935"/>
            <p:cNvSpPr/>
            <p:nvPr/>
          </p:nvSpPr>
          <p:spPr>
            <a:xfrm>
              <a:off x="1570740" y="18750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7" name="Oval 936"/>
            <p:cNvSpPr/>
            <p:nvPr/>
          </p:nvSpPr>
          <p:spPr>
            <a:xfrm>
              <a:off x="1570116" y="21013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8" name="Oval 937"/>
            <p:cNvSpPr/>
            <p:nvPr/>
          </p:nvSpPr>
          <p:spPr>
            <a:xfrm>
              <a:off x="1570221" y="23300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9" name="Oval 938"/>
            <p:cNvSpPr/>
            <p:nvPr/>
          </p:nvSpPr>
          <p:spPr>
            <a:xfrm>
              <a:off x="1569597" y="25563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0" name="Oval 939"/>
            <p:cNvSpPr/>
            <p:nvPr/>
          </p:nvSpPr>
          <p:spPr>
            <a:xfrm>
              <a:off x="1799334" y="9637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1" name="Oval 940"/>
            <p:cNvSpPr/>
            <p:nvPr/>
          </p:nvSpPr>
          <p:spPr>
            <a:xfrm>
              <a:off x="1798710" y="11901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2" name="Oval 941"/>
            <p:cNvSpPr/>
            <p:nvPr/>
          </p:nvSpPr>
          <p:spPr>
            <a:xfrm>
              <a:off x="1798815" y="14188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3" name="Oval 942"/>
            <p:cNvSpPr/>
            <p:nvPr/>
          </p:nvSpPr>
          <p:spPr>
            <a:xfrm>
              <a:off x="1798191" y="16451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4" name="Oval 943"/>
            <p:cNvSpPr/>
            <p:nvPr/>
          </p:nvSpPr>
          <p:spPr>
            <a:xfrm>
              <a:off x="1799334" y="18778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5" name="Oval 944"/>
            <p:cNvSpPr/>
            <p:nvPr/>
          </p:nvSpPr>
          <p:spPr>
            <a:xfrm>
              <a:off x="1798710" y="21041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6" name="Oval 945"/>
            <p:cNvSpPr/>
            <p:nvPr/>
          </p:nvSpPr>
          <p:spPr>
            <a:xfrm>
              <a:off x="1798815" y="23328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7" name="Oval 946"/>
            <p:cNvSpPr/>
            <p:nvPr/>
          </p:nvSpPr>
          <p:spPr>
            <a:xfrm>
              <a:off x="1798191" y="25592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8" name="Oval 947"/>
            <p:cNvSpPr/>
            <p:nvPr/>
          </p:nvSpPr>
          <p:spPr>
            <a:xfrm>
              <a:off x="2029968" y="9630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9" name="Oval 948"/>
            <p:cNvSpPr/>
            <p:nvPr/>
          </p:nvSpPr>
          <p:spPr>
            <a:xfrm>
              <a:off x="2029344" y="11894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0" name="Oval 949"/>
            <p:cNvSpPr/>
            <p:nvPr/>
          </p:nvSpPr>
          <p:spPr>
            <a:xfrm>
              <a:off x="2029449" y="14181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1" name="Oval 950"/>
            <p:cNvSpPr/>
            <p:nvPr/>
          </p:nvSpPr>
          <p:spPr>
            <a:xfrm>
              <a:off x="2028825" y="16444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2" name="Oval 951"/>
            <p:cNvSpPr/>
            <p:nvPr/>
          </p:nvSpPr>
          <p:spPr>
            <a:xfrm>
              <a:off x="2029968" y="18771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3" name="Oval 952"/>
            <p:cNvSpPr/>
            <p:nvPr/>
          </p:nvSpPr>
          <p:spPr>
            <a:xfrm>
              <a:off x="2029344" y="21034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4" name="Oval 953"/>
            <p:cNvSpPr/>
            <p:nvPr/>
          </p:nvSpPr>
          <p:spPr>
            <a:xfrm>
              <a:off x="2029449" y="23321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5" name="Oval 954"/>
            <p:cNvSpPr/>
            <p:nvPr/>
          </p:nvSpPr>
          <p:spPr>
            <a:xfrm>
              <a:off x="2028825" y="25585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6" name="Oval 955"/>
            <p:cNvSpPr/>
            <p:nvPr/>
          </p:nvSpPr>
          <p:spPr>
            <a:xfrm>
              <a:off x="2258562" y="9659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7" name="Oval 956"/>
            <p:cNvSpPr/>
            <p:nvPr/>
          </p:nvSpPr>
          <p:spPr>
            <a:xfrm>
              <a:off x="2257938" y="11922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8" name="Oval 957"/>
            <p:cNvSpPr/>
            <p:nvPr/>
          </p:nvSpPr>
          <p:spPr>
            <a:xfrm>
              <a:off x="2258043" y="14209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9" name="Oval 958"/>
            <p:cNvSpPr/>
            <p:nvPr/>
          </p:nvSpPr>
          <p:spPr>
            <a:xfrm>
              <a:off x="2257419" y="16472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0" name="Oval 959"/>
            <p:cNvSpPr/>
            <p:nvPr/>
          </p:nvSpPr>
          <p:spPr>
            <a:xfrm>
              <a:off x="2258562" y="18799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1" name="Oval 960"/>
            <p:cNvSpPr/>
            <p:nvPr/>
          </p:nvSpPr>
          <p:spPr>
            <a:xfrm>
              <a:off x="2257938" y="21062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2" name="Oval 961"/>
            <p:cNvSpPr/>
            <p:nvPr/>
          </p:nvSpPr>
          <p:spPr>
            <a:xfrm>
              <a:off x="2258043" y="23349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3" name="Oval 962"/>
            <p:cNvSpPr/>
            <p:nvPr/>
          </p:nvSpPr>
          <p:spPr>
            <a:xfrm>
              <a:off x="2257419" y="25613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4" name="Oval 963"/>
            <p:cNvSpPr/>
            <p:nvPr/>
          </p:nvSpPr>
          <p:spPr>
            <a:xfrm>
              <a:off x="2485140" y="9616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5" name="Oval 964"/>
            <p:cNvSpPr/>
            <p:nvPr/>
          </p:nvSpPr>
          <p:spPr>
            <a:xfrm>
              <a:off x="2484516" y="11880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6" name="Oval 965"/>
            <p:cNvSpPr/>
            <p:nvPr/>
          </p:nvSpPr>
          <p:spPr>
            <a:xfrm>
              <a:off x="2484621" y="14167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7" name="Oval 966"/>
            <p:cNvSpPr/>
            <p:nvPr/>
          </p:nvSpPr>
          <p:spPr>
            <a:xfrm>
              <a:off x="2483997" y="16430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8" name="Oval 967"/>
            <p:cNvSpPr/>
            <p:nvPr/>
          </p:nvSpPr>
          <p:spPr>
            <a:xfrm>
              <a:off x="2485140" y="18757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9" name="Oval 968"/>
            <p:cNvSpPr/>
            <p:nvPr/>
          </p:nvSpPr>
          <p:spPr>
            <a:xfrm>
              <a:off x="2484516" y="21020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0" name="Oval 969"/>
            <p:cNvSpPr/>
            <p:nvPr/>
          </p:nvSpPr>
          <p:spPr>
            <a:xfrm>
              <a:off x="2484621" y="23307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1" name="Oval 970"/>
            <p:cNvSpPr/>
            <p:nvPr/>
          </p:nvSpPr>
          <p:spPr>
            <a:xfrm>
              <a:off x="2483997" y="25571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2" name="Oval 971"/>
            <p:cNvSpPr/>
            <p:nvPr/>
          </p:nvSpPr>
          <p:spPr>
            <a:xfrm>
              <a:off x="2713734" y="9644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3" name="Oval 972"/>
            <p:cNvSpPr/>
            <p:nvPr/>
          </p:nvSpPr>
          <p:spPr>
            <a:xfrm>
              <a:off x="2713110" y="11908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4" name="Oval 973"/>
            <p:cNvSpPr/>
            <p:nvPr/>
          </p:nvSpPr>
          <p:spPr>
            <a:xfrm>
              <a:off x="2713215" y="14195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5" name="Oval 974"/>
            <p:cNvSpPr/>
            <p:nvPr/>
          </p:nvSpPr>
          <p:spPr>
            <a:xfrm>
              <a:off x="2712591" y="16458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6" name="Oval 975"/>
            <p:cNvSpPr/>
            <p:nvPr/>
          </p:nvSpPr>
          <p:spPr>
            <a:xfrm>
              <a:off x="2713734" y="18785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7" name="Oval 976"/>
            <p:cNvSpPr/>
            <p:nvPr/>
          </p:nvSpPr>
          <p:spPr>
            <a:xfrm>
              <a:off x="2713110" y="21048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8" name="Oval 977"/>
            <p:cNvSpPr/>
            <p:nvPr/>
          </p:nvSpPr>
          <p:spPr>
            <a:xfrm>
              <a:off x="2713215" y="23335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9" name="Oval 978"/>
            <p:cNvSpPr/>
            <p:nvPr/>
          </p:nvSpPr>
          <p:spPr>
            <a:xfrm>
              <a:off x="2712591" y="25599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0" name="Oval 979"/>
            <p:cNvSpPr/>
            <p:nvPr/>
          </p:nvSpPr>
          <p:spPr>
            <a:xfrm>
              <a:off x="2944368" y="9623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1" name="Oval 980"/>
            <p:cNvSpPr/>
            <p:nvPr/>
          </p:nvSpPr>
          <p:spPr>
            <a:xfrm>
              <a:off x="2943744" y="11887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2" name="Oval 981"/>
            <p:cNvSpPr/>
            <p:nvPr/>
          </p:nvSpPr>
          <p:spPr>
            <a:xfrm>
              <a:off x="2943849" y="14174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3" name="Oval 982"/>
            <p:cNvSpPr/>
            <p:nvPr/>
          </p:nvSpPr>
          <p:spPr>
            <a:xfrm>
              <a:off x="2943225" y="16437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4" name="Oval 983"/>
            <p:cNvSpPr/>
            <p:nvPr/>
          </p:nvSpPr>
          <p:spPr>
            <a:xfrm>
              <a:off x="2944368" y="18764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5" name="Oval 984"/>
            <p:cNvSpPr/>
            <p:nvPr/>
          </p:nvSpPr>
          <p:spPr>
            <a:xfrm>
              <a:off x="2943744" y="21027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6" name="Oval 985"/>
            <p:cNvSpPr/>
            <p:nvPr/>
          </p:nvSpPr>
          <p:spPr>
            <a:xfrm>
              <a:off x="2943849" y="23314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7" name="Oval 986"/>
            <p:cNvSpPr/>
            <p:nvPr/>
          </p:nvSpPr>
          <p:spPr>
            <a:xfrm>
              <a:off x="2943225" y="25578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8" name="Oval 987"/>
            <p:cNvSpPr/>
            <p:nvPr/>
          </p:nvSpPr>
          <p:spPr>
            <a:xfrm>
              <a:off x="3172962" y="9652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9" name="Oval 988"/>
            <p:cNvSpPr/>
            <p:nvPr/>
          </p:nvSpPr>
          <p:spPr>
            <a:xfrm>
              <a:off x="3172338" y="11915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0" name="Oval 989"/>
            <p:cNvSpPr/>
            <p:nvPr/>
          </p:nvSpPr>
          <p:spPr>
            <a:xfrm>
              <a:off x="3172443" y="14202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1" name="Oval 990"/>
            <p:cNvSpPr/>
            <p:nvPr/>
          </p:nvSpPr>
          <p:spPr>
            <a:xfrm>
              <a:off x="3171819" y="16465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2" name="Oval 991"/>
            <p:cNvSpPr/>
            <p:nvPr/>
          </p:nvSpPr>
          <p:spPr>
            <a:xfrm>
              <a:off x="3172962" y="18792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3" name="Oval 992"/>
            <p:cNvSpPr/>
            <p:nvPr/>
          </p:nvSpPr>
          <p:spPr>
            <a:xfrm>
              <a:off x="3172338" y="21055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4" name="Oval 993"/>
            <p:cNvSpPr/>
            <p:nvPr/>
          </p:nvSpPr>
          <p:spPr>
            <a:xfrm>
              <a:off x="3172443" y="233429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5" name="Oval 994"/>
            <p:cNvSpPr/>
            <p:nvPr/>
          </p:nvSpPr>
          <p:spPr>
            <a:xfrm>
              <a:off x="3171819" y="25606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6" name="Oval 995"/>
            <p:cNvSpPr/>
            <p:nvPr/>
          </p:nvSpPr>
          <p:spPr>
            <a:xfrm>
              <a:off x="3399540" y="9609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7" name="Oval 996"/>
            <p:cNvSpPr/>
            <p:nvPr/>
          </p:nvSpPr>
          <p:spPr>
            <a:xfrm>
              <a:off x="3398916" y="11873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8" name="Oval 997"/>
            <p:cNvSpPr/>
            <p:nvPr/>
          </p:nvSpPr>
          <p:spPr>
            <a:xfrm>
              <a:off x="3399021" y="14160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9" name="Oval 998"/>
            <p:cNvSpPr/>
            <p:nvPr/>
          </p:nvSpPr>
          <p:spPr>
            <a:xfrm>
              <a:off x="3398397" y="16423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0" name="Oval 999"/>
            <p:cNvSpPr/>
            <p:nvPr/>
          </p:nvSpPr>
          <p:spPr>
            <a:xfrm>
              <a:off x="3399540" y="18750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1" name="Oval 1000"/>
            <p:cNvSpPr/>
            <p:nvPr/>
          </p:nvSpPr>
          <p:spPr>
            <a:xfrm>
              <a:off x="3398916" y="21013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2" name="Oval 1001"/>
            <p:cNvSpPr/>
            <p:nvPr/>
          </p:nvSpPr>
          <p:spPr>
            <a:xfrm>
              <a:off x="3399021" y="23300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3" name="Oval 1002"/>
            <p:cNvSpPr/>
            <p:nvPr/>
          </p:nvSpPr>
          <p:spPr>
            <a:xfrm>
              <a:off x="3398397" y="25564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4" name="Oval 1003"/>
            <p:cNvSpPr/>
            <p:nvPr/>
          </p:nvSpPr>
          <p:spPr>
            <a:xfrm>
              <a:off x="3628134" y="9637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5" name="Oval 1004"/>
            <p:cNvSpPr/>
            <p:nvPr/>
          </p:nvSpPr>
          <p:spPr>
            <a:xfrm>
              <a:off x="3627510" y="11901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6" name="Oval 1005"/>
            <p:cNvSpPr/>
            <p:nvPr/>
          </p:nvSpPr>
          <p:spPr>
            <a:xfrm>
              <a:off x="3627615" y="14188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7" name="Oval 1006"/>
            <p:cNvSpPr/>
            <p:nvPr/>
          </p:nvSpPr>
          <p:spPr>
            <a:xfrm>
              <a:off x="3626991" y="16451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8" name="Oval 1007"/>
            <p:cNvSpPr/>
            <p:nvPr/>
          </p:nvSpPr>
          <p:spPr>
            <a:xfrm>
              <a:off x="3628134" y="18778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9" name="Oval 1008"/>
            <p:cNvSpPr/>
            <p:nvPr/>
          </p:nvSpPr>
          <p:spPr>
            <a:xfrm>
              <a:off x="3627510" y="21041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0" name="Oval 1009"/>
            <p:cNvSpPr/>
            <p:nvPr/>
          </p:nvSpPr>
          <p:spPr>
            <a:xfrm>
              <a:off x="3627615" y="23328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1" name="Oval 1010"/>
            <p:cNvSpPr/>
            <p:nvPr/>
          </p:nvSpPr>
          <p:spPr>
            <a:xfrm>
              <a:off x="3626991" y="25592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2" name="Oval 1011"/>
            <p:cNvSpPr/>
            <p:nvPr/>
          </p:nvSpPr>
          <p:spPr>
            <a:xfrm>
              <a:off x="3858768" y="9630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3" name="Oval 1012"/>
            <p:cNvSpPr/>
            <p:nvPr/>
          </p:nvSpPr>
          <p:spPr>
            <a:xfrm>
              <a:off x="3858144" y="11894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4" name="Oval 1013"/>
            <p:cNvSpPr/>
            <p:nvPr/>
          </p:nvSpPr>
          <p:spPr>
            <a:xfrm>
              <a:off x="3858249" y="14181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5" name="Oval 1014"/>
            <p:cNvSpPr/>
            <p:nvPr/>
          </p:nvSpPr>
          <p:spPr>
            <a:xfrm>
              <a:off x="3857625" y="164447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6" name="Oval 1015"/>
            <p:cNvSpPr/>
            <p:nvPr/>
          </p:nvSpPr>
          <p:spPr>
            <a:xfrm>
              <a:off x="3858768" y="18771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7" name="Oval 1016"/>
            <p:cNvSpPr/>
            <p:nvPr/>
          </p:nvSpPr>
          <p:spPr>
            <a:xfrm>
              <a:off x="3858144" y="21034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8" name="Oval 1017"/>
            <p:cNvSpPr/>
            <p:nvPr/>
          </p:nvSpPr>
          <p:spPr>
            <a:xfrm>
              <a:off x="3858249" y="23321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9" name="Oval 1018"/>
            <p:cNvSpPr/>
            <p:nvPr/>
          </p:nvSpPr>
          <p:spPr>
            <a:xfrm>
              <a:off x="3857625" y="25585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0" name="Oval 1019"/>
            <p:cNvSpPr/>
            <p:nvPr/>
          </p:nvSpPr>
          <p:spPr>
            <a:xfrm>
              <a:off x="4087362" y="9659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1" name="Oval 1020"/>
            <p:cNvSpPr/>
            <p:nvPr/>
          </p:nvSpPr>
          <p:spPr>
            <a:xfrm>
              <a:off x="4086738" y="11922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2" name="Oval 1021"/>
            <p:cNvSpPr/>
            <p:nvPr/>
          </p:nvSpPr>
          <p:spPr>
            <a:xfrm>
              <a:off x="4086843" y="14209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3" name="Oval 1022"/>
            <p:cNvSpPr/>
            <p:nvPr/>
          </p:nvSpPr>
          <p:spPr>
            <a:xfrm>
              <a:off x="4086219" y="16472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4" name="Oval 1023"/>
            <p:cNvSpPr/>
            <p:nvPr/>
          </p:nvSpPr>
          <p:spPr>
            <a:xfrm>
              <a:off x="4087362" y="18799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5" name="Oval 1024"/>
            <p:cNvSpPr/>
            <p:nvPr/>
          </p:nvSpPr>
          <p:spPr>
            <a:xfrm>
              <a:off x="4086738" y="21062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6" name="Oval 1025"/>
            <p:cNvSpPr/>
            <p:nvPr/>
          </p:nvSpPr>
          <p:spPr>
            <a:xfrm>
              <a:off x="4086843" y="23349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7" name="Oval 1026"/>
            <p:cNvSpPr/>
            <p:nvPr/>
          </p:nvSpPr>
          <p:spPr>
            <a:xfrm>
              <a:off x="4086219" y="25613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8" name="Oval 1027"/>
            <p:cNvSpPr/>
            <p:nvPr/>
          </p:nvSpPr>
          <p:spPr>
            <a:xfrm>
              <a:off x="4313940" y="9616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9" name="Oval 1028"/>
            <p:cNvSpPr/>
            <p:nvPr/>
          </p:nvSpPr>
          <p:spPr>
            <a:xfrm>
              <a:off x="4313316" y="11880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0" name="Oval 1029"/>
            <p:cNvSpPr/>
            <p:nvPr/>
          </p:nvSpPr>
          <p:spPr>
            <a:xfrm>
              <a:off x="4313421" y="14167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1" name="Oval 1030"/>
            <p:cNvSpPr/>
            <p:nvPr/>
          </p:nvSpPr>
          <p:spPr>
            <a:xfrm>
              <a:off x="4312797" y="16430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2" name="Oval 1031"/>
            <p:cNvSpPr/>
            <p:nvPr/>
          </p:nvSpPr>
          <p:spPr>
            <a:xfrm>
              <a:off x="4313940" y="18757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3" name="Oval 1032"/>
            <p:cNvSpPr/>
            <p:nvPr/>
          </p:nvSpPr>
          <p:spPr>
            <a:xfrm>
              <a:off x="4313316" y="21020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4" name="Oval 1033"/>
            <p:cNvSpPr/>
            <p:nvPr/>
          </p:nvSpPr>
          <p:spPr>
            <a:xfrm>
              <a:off x="4313421" y="23307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5" name="Oval 1034"/>
            <p:cNvSpPr/>
            <p:nvPr/>
          </p:nvSpPr>
          <p:spPr>
            <a:xfrm>
              <a:off x="4312797" y="25571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6" name="Oval 1035"/>
            <p:cNvSpPr/>
            <p:nvPr/>
          </p:nvSpPr>
          <p:spPr>
            <a:xfrm>
              <a:off x="4542534" y="9644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7" name="Oval 1036"/>
            <p:cNvSpPr/>
            <p:nvPr/>
          </p:nvSpPr>
          <p:spPr>
            <a:xfrm>
              <a:off x="4541910" y="11908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8" name="Oval 1037"/>
            <p:cNvSpPr/>
            <p:nvPr/>
          </p:nvSpPr>
          <p:spPr>
            <a:xfrm>
              <a:off x="4542015" y="14195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9" name="Oval 1038"/>
            <p:cNvSpPr/>
            <p:nvPr/>
          </p:nvSpPr>
          <p:spPr>
            <a:xfrm>
              <a:off x="4541391" y="16458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0" name="Oval 1039"/>
            <p:cNvSpPr/>
            <p:nvPr/>
          </p:nvSpPr>
          <p:spPr>
            <a:xfrm>
              <a:off x="4542534" y="18785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1" name="Oval 1040"/>
            <p:cNvSpPr/>
            <p:nvPr/>
          </p:nvSpPr>
          <p:spPr>
            <a:xfrm>
              <a:off x="4541910" y="21048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2" name="Oval 1041"/>
            <p:cNvSpPr/>
            <p:nvPr/>
          </p:nvSpPr>
          <p:spPr>
            <a:xfrm>
              <a:off x="4542015" y="23335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3" name="Oval 1042"/>
            <p:cNvSpPr/>
            <p:nvPr/>
          </p:nvSpPr>
          <p:spPr>
            <a:xfrm>
              <a:off x="4541391" y="25599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4" name="Oval 1043"/>
            <p:cNvSpPr/>
            <p:nvPr/>
          </p:nvSpPr>
          <p:spPr>
            <a:xfrm>
              <a:off x="1118745" y="27911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5" name="Oval 1044"/>
            <p:cNvSpPr/>
            <p:nvPr/>
          </p:nvSpPr>
          <p:spPr>
            <a:xfrm>
              <a:off x="1118121" y="30175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6" name="Oval 1045"/>
            <p:cNvSpPr/>
            <p:nvPr/>
          </p:nvSpPr>
          <p:spPr>
            <a:xfrm>
              <a:off x="1118226" y="32462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7" name="Oval 1046"/>
            <p:cNvSpPr/>
            <p:nvPr/>
          </p:nvSpPr>
          <p:spPr>
            <a:xfrm>
              <a:off x="1117602" y="34725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8" name="Oval 1047"/>
            <p:cNvSpPr/>
            <p:nvPr/>
          </p:nvSpPr>
          <p:spPr>
            <a:xfrm>
              <a:off x="1118745" y="37052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9" name="Oval 1048"/>
            <p:cNvSpPr/>
            <p:nvPr/>
          </p:nvSpPr>
          <p:spPr>
            <a:xfrm>
              <a:off x="1118121" y="39315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0" name="Oval 1049"/>
            <p:cNvSpPr/>
            <p:nvPr/>
          </p:nvSpPr>
          <p:spPr>
            <a:xfrm>
              <a:off x="1118226" y="41602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1" name="Oval 1050"/>
            <p:cNvSpPr/>
            <p:nvPr/>
          </p:nvSpPr>
          <p:spPr>
            <a:xfrm>
              <a:off x="1117602" y="43866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2" name="Oval 1051"/>
            <p:cNvSpPr/>
            <p:nvPr/>
          </p:nvSpPr>
          <p:spPr>
            <a:xfrm>
              <a:off x="1347339" y="27939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3" name="Oval 1052"/>
            <p:cNvSpPr/>
            <p:nvPr/>
          </p:nvSpPr>
          <p:spPr>
            <a:xfrm>
              <a:off x="1346715" y="30203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4" name="Oval 1053"/>
            <p:cNvSpPr/>
            <p:nvPr/>
          </p:nvSpPr>
          <p:spPr>
            <a:xfrm>
              <a:off x="1346820" y="32490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5" name="Oval 1054"/>
            <p:cNvSpPr/>
            <p:nvPr/>
          </p:nvSpPr>
          <p:spPr>
            <a:xfrm>
              <a:off x="1346196" y="34753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6" name="Oval 1055"/>
            <p:cNvSpPr/>
            <p:nvPr/>
          </p:nvSpPr>
          <p:spPr>
            <a:xfrm>
              <a:off x="1347339" y="37080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7" name="Oval 1056"/>
            <p:cNvSpPr/>
            <p:nvPr/>
          </p:nvSpPr>
          <p:spPr>
            <a:xfrm>
              <a:off x="1346715" y="39343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8" name="Oval 1057"/>
            <p:cNvSpPr/>
            <p:nvPr/>
          </p:nvSpPr>
          <p:spPr>
            <a:xfrm>
              <a:off x="1346820" y="41630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9" name="Oval 1058"/>
            <p:cNvSpPr/>
            <p:nvPr/>
          </p:nvSpPr>
          <p:spPr>
            <a:xfrm>
              <a:off x="1346196" y="43894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0" name="Oval 1059"/>
            <p:cNvSpPr/>
            <p:nvPr/>
          </p:nvSpPr>
          <p:spPr>
            <a:xfrm>
              <a:off x="1573917" y="27897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1" name="Oval 1060"/>
            <p:cNvSpPr/>
            <p:nvPr/>
          </p:nvSpPr>
          <p:spPr>
            <a:xfrm>
              <a:off x="1573293" y="30161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2" name="Oval 1061"/>
            <p:cNvSpPr/>
            <p:nvPr/>
          </p:nvSpPr>
          <p:spPr>
            <a:xfrm>
              <a:off x="1573398" y="32447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3" name="Oval 1062"/>
            <p:cNvSpPr/>
            <p:nvPr/>
          </p:nvSpPr>
          <p:spPr>
            <a:xfrm>
              <a:off x="1572774" y="34711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4" name="Oval 1063"/>
            <p:cNvSpPr/>
            <p:nvPr/>
          </p:nvSpPr>
          <p:spPr>
            <a:xfrm>
              <a:off x="1573917" y="37038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5" name="Oval 1064"/>
            <p:cNvSpPr/>
            <p:nvPr/>
          </p:nvSpPr>
          <p:spPr>
            <a:xfrm>
              <a:off x="1573293" y="39301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6" name="Oval 1065"/>
            <p:cNvSpPr/>
            <p:nvPr/>
          </p:nvSpPr>
          <p:spPr>
            <a:xfrm>
              <a:off x="1573398" y="41588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7" name="Oval 1066"/>
            <p:cNvSpPr/>
            <p:nvPr/>
          </p:nvSpPr>
          <p:spPr>
            <a:xfrm>
              <a:off x="1572774" y="43851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8" name="Oval 1067"/>
            <p:cNvSpPr/>
            <p:nvPr/>
          </p:nvSpPr>
          <p:spPr>
            <a:xfrm>
              <a:off x="1802511" y="27925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9" name="Oval 1068"/>
            <p:cNvSpPr/>
            <p:nvPr/>
          </p:nvSpPr>
          <p:spPr>
            <a:xfrm>
              <a:off x="1801887" y="30189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0" name="Oval 1069"/>
            <p:cNvSpPr/>
            <p:nvPr/>
          </p:nvSpPr>
          <p:spPr>
            <a:xfrm>
              <a:off x="1801992" y="32476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1" name="Oval 1070"/>
            <p:cNvSpPr/>
            <p:nvPr/>
          </p:nvSpPr>
          <p:spPr>
            <a:xfrm>
              <a:off x="1801368" y="34739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2" name="Oval 1071"/>
            <p:cNvSpPr/>
            <p:nvPr/>
          </p:nvSpPr>
          <p:spPr>
            <a:xfrm>
              <a:off x="1802511" y="37066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3" name="Oval 1072"/>
            <p:cNvSpPr/>
            <p:nvPr/>
          </p:nvSpPr>
          <p:spPr>
            <a:xfrm>
              <a:off x="1801887" y="39329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4" name="Oval 1073"/>
            <p:cNvSpPr/>
            <p:nvPr/>
          </p:nvSpPr>
          <p:spPr>
            <a:xfrm>
              <a:off x="1801992" y="41616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5" name="Oval 1074"/>
            <p:cNvSpPr/>
            <p:nvPr/>
          </p:nvSpPr>
          <p:spPr>
            <a:xfrm>
              <a:off x="1801368" y="43880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6" name="Oval 1075"/>
            <p:cNvSpPr/>
            <p:nvPr/>
          </p:nvSpPr>
          <p:spPr>
            <a:xfrm>
              <a:off x="2033145" y="27918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7" name="Oval 1076"/>
            <p:cNvSpPr/>
            <p:nvPr/>
          </p:nvSpPr>
          <p:spPr>
            <a:xfrm>
              <a:off x="2032521" y="30182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8" name="Oval 1077"/>
            <p:cNvSpPr/>
            <p:nvPr/>
          </p:nvSpPr>
          <p:spPr>
            <a:xfrm>
              <a:off x="2032626" y="32469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9" name="Oval 1078"/>
            <p:cNvSpPr/>
            <p:nvPr/>
          </p:nvSpPr>
          <p:spPr>
            <a:xfrm>
              <a:off x="2032002" y="34732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0" name="Oval 1079"/>
            <p:cNvSpPr/>
            <p:nvPr/>
          </p:nvSpPr>
          <p:spPr>
            <a:xfrm>
              <a:off x="2033145" y="37059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1" name="Oval 1080"/>
            <p:cNvSpPr/>
            <p:nvPr/>
          </p:nvSpPr>
          <p:spPr>
            <a:xfrm>
              <a:off x="2032521" y="39322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2" name="Oval 1081"/>
            <p:cNvSpPr/>
            <p:nvPr/>
          </p:nvSpPr>
          <p:spPr>
            <a:xfrm>
              <a:off x="2032626" y="41609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3" name="Oval 1082"/>
            <p:cNvSpPr/>
            <p:nvPr/>
          </p:nvSpPr>
          <p:spPr>
            <a:xfrm>
              <a:off x="2032002" y="43873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4" name="Oval 1083"/>
            <p:cNvSpPr/>
            <p:nvPr/>
          </p:nvSpPr>
          <p:spPr>
            <a:xfrm>
              <a:off x="2261739" y="27946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5" name="Oval 1084"/>
            <p:cNvSpPr/>
            <p:nvPr/>
          </p:nvSpPr>
          <p:spPr>
            <a:xfrm>
              <a:off x="2261115" y="30210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6" name="Oval 1085"/>
            <p:cNvSpPr/>
            <p:nvPr/>
          </p:nvSpPr>
          <p:spPr>
            <a:xfrm>
              <a:off x="2261220" y="32497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7" name="Oval 1086"/>
            <p:cNvSpPr/>
            <p:nvPr/>
          </p:nvSpPr>
          <p:spPr>
            <a:xfrm>
              <a:off x="2260596" y="34760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8" name="Oval 1087"/>
            <p:cNvSpPr/>
            <p:nvPr/>
          </p:nvSpPr>
          <p:spPr>
            <a:xfrm>
              <a:off x="2261739" y="37087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9" name="Oval 1088"/>
            <p:cNvSpPr/>
            <p:nvPr/>
          </p:nvSpPr>
          <p:spPr>
            <a:xfrm>
              <a:off x="2261115" y="39350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0" name="Oval 1089"/>
            <p:cNvSpPr/>
            <p:nvPr/>
          </p:nvSpPr>
          <p:spPr>
            <a:xfrm>
              <a:off x="2261220" y="41637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1" name="Oval 1090"/>
            <p:cNvSpPr/>
            <p:nvPr/>
          </p:nvSpPr>
          <p:spPr>
            <a:xfrm>
              <a:off x="2260596" y="43901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2" name="Oval 1091"/>
            <p:cNvSpPr/>
            <p:nvPr/>
          </p:nvSpPr>
          <p:spPr>
            <a:xfrm>
              <a:off x="2488317" y="27904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3" name="Oval 1092"/>
            <p:cNvSpPr/>
            <p:nvPr/>
          </p:nvSpPr>
          <p:spPr>
            <a:xfrm>
              <a:off x="2487693" y="30168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4" name="Oval 1093"/>
            <p:cNvSpPr/>
            <p:nvPr/>
          </p:nvSpPr>
          <p:spPr>
            <a:xfrm>
              <a:off x="2487798" y="32455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5" name="Oval 1094"/>
            <p:cNvSpPr/>
            <p:nvPr/>
          </p:nvSpPr>
          <p:spPr>
            <a:xfrm>
              <a:off x="2487174" y="34718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6" name="Oval 1095"/>
            <p:cNvSpPr/>
            <p:nvPr/>
          </p:nvSpPr>
          <p:spPr>
            <a:xfrm>
              <a:off x="2488317" y="37045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7" name="Oval 1096"/>
            <p:cNvSpPr/>
            <p:nvPr/>
          </p:nvSpPr>
          <p:spPr>
            <a:xfrm>
              <a:off x="2487693" y="39308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8" name="Oval 1097"/>
            <p:cNvSpPr/>
            <p:nvPr/>
          </p:nvSpPr>
          <p:spPr>
            <a:xfrm>
              <a:off x="2487798" y="41595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9" name="Oval 1098"/>
            <p:cNvSpPr/>
            <p:nvPr/>
          </p:nvSpPr>
          <p:spPr>
            <a:xfrm>
              <a:off x="2487174" y="43858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0" name="Oval 1099"/>
            <p:cNvSpPr/>
            <p:nvPr/>
          </p:nvSpPr>
          <p:spPr>
            <a:xfrm>
              <a:off x="2716911" y="27932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1" name="Oval 1100"/>
            <p:cNvSpPr/>
            <p:nvPr/>
          </p:nvSpPr>
          <p:spPr>
            <a:xfrm>
              <a:off x="2716287" y="30196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2" name="Oval 1101"/>
            <p:cNvSpPr/>
            <p:nvPr/>
          </p:nvSpPr>
          <p:spPr>
            <a:xfrm>
              <a:off x="2716392" y="32483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3" name="Oval 1102"/>
            <p:cNvSpPr/>
            <p:nvPr/>
          </p:nvSpPr>
          <p:spPr>
            <a:xfrm>
              <a:off x="2715768" y="34746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4" name="Oval 1103"/>
            <p:cNvSpPr/>
            <p:nvPr/>
          </p:nvSpPr>
          <p:spPr>
            <a:xfrm>
              <a:off x="2716911" y="37073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5" name="Oval 1104"/>
            <p:cNvSpPr/>
            <p:nvPr/>
          </p:nvSpPr>
          <p:spPr>
            <a:xfrm>
              <a:off x="2716287" y="39336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6" name="Oval 1105"/>
            <p:cNvSpPr/>
            <p:nvPr/>
          </p:nvSpPr>
          <p:spPr>
            <a:xfrm>
              <a:off x="2716392" y="416237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7" name="Oval 1106"/>
            <p:cNvSpPr/>
            <p:nvPr/>
          </p:nvSpPr>
          <p:spPr>
            <a:xfrm>
              <a:off x="2715768" y="43887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8" name="Oval 1107"/>
            <p:cNvSpPr/>
            <p:nvPr/>
          </p:nvSpPr>
          <p:spPr>
            <a:xfrm>
              <a:off x="2947545" y="27911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9" name="Oval 1108"/>
            <p:cNvSpPr/>
            <p:nvPr/>
          </p:nvSpPr>
          <p:spPr>
            <a:xfrm>
              <a:off x="2946921" y="30175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0" name="Oval 1109"/>
            <p:cNvSpPr/>
            <p:nvPr/>
          </p:nvSpPr>
          <p:spPr>
            <a:xfrm>
              <a:off x="2947026" y="32462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1" name="Oval 1110"/>
            <p:cNvSpPr/>
            <p:nvPr/>
          </p:nvSpPr>
          <p:spPr>
            <a:xfrm>
              <a:off x="2946402" y="34725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2" name="Oval 1111"/>
            <p:cNvSpPr/>
            <p:nvPr/>
          </p:nvSpPr>
          <p:spPr>
            <a:xfrm>
              <a:off x="2947545" y="37052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3" name="Oval 1112"/>
            <p:cNvSpPr/>
            <p:nvPr/>
          </p:nvSpPr>
          <p:spPr>
            <a:xfrm>
              <a:off x="2946921" y="39315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4" name="Oval 1113"/>
            <p:cNvSpPr/>
            <p:nvPr/>
          </p:nvSpPr>
          <p:spPr>
            <a:xfrm>
              <a:off x="2947026" y="41602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5" name="Oval 1114"/>
            <p:cNvSpPr/>
            <p:nvPr/>
          </p:nvSpPr>
          <p:spPr>
            <a:xfrm>
              <a:off x="2946402" y="43866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6" name="Oval 1115"/>
            <p:cNvSpPr/>
            <p:nvPr/>
          </p:nvSpPr>
          <p:spPr>
            <a:xfrm>
              <a:off x="3176139" y="27939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7" name="Oval 1116"/>
            <p:cNvSpPr/>
            <p:nvPr/>
          </p:nvSpPr>
          <p:spPr>
            <a:xfrm>
              <a:off x="3175515" y="30203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8" name="Oval 1117"/>
            <p:cNvSpPr/>
            <p:nvPr/>
          </p:nvSpPr>
          <p:spPr>
            <a:xfrm>
              <a:off x="3175620" y="32490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9" name="Oval 1118"/>
            <p:cNvSpPr/>
            <p:nvPr/>
          </p:nvSpPr>
          <p:spPr>
            <a:xfrm>
              <a:off x="3174996" y="34753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0" name="Oval 1119"/>
            <p:cNvSpPr/>
            <p:nvPr/>
          </p:nvSpPr>
          <p:spPr>
            <a:xfrm>
              <a:off x="3176139" y="37080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1" name="Oval 1120"/>
            <p:cNvSpPr/>
            <p:nvPr/>
          </p:nvSpPr>
          <p:spPr>
            <a:xfrm>
              <a:off x="3175515" y="39343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2" name="Oval 1121"/>
            <p:cNvSpPr/>
            <p:nvPr/>
          </p:nvSpPr>
          <p:spPr>
            <a:xfrm>
              <a:off x="3175620" y="41630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3" name="Oval 1122"/>
            <p:cNvSpPr/>
            <p:nvPr/>
          </p:nvSpPr>
          <p:spPr>
            <a:xfrm>
              <a:off x="3174996" y="43894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4" name="Oval 1123"/>
            <p:cNvSpPr/>
            <p:nvPr/>
          </p:nvSpPr>
          <p:spPr>
            <a:xfrm>
              <a:off x="3402717" y="27897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5" name="Oval 1124"/>
            <p:cNvSpPr/>
            <p:nvPr/>
          </p:nvSpPr>
          <p:spPr>
            <a:xfrm>
              <a:off x="3402093" y="30161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6" name="Oval 1125"/>
            <p:cNvSpPr/>
            <p:nvPr/>
          </p:nvSpPr>
          <p:spPr>
            <a:xfrm>
              <a:off x="3402198" y="32448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7" name="Oval 1126"/>
            <p:cNvSpPr/>
            <p:nvPr/>
          </p:nvSpPr>
          <p:spPr>
            <a:xfrm>
              <a:off x="3401574" y="34711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8" name="Oval 1127"/>
            <p:cNvSpPr/>
            <p:nvPr/>
          </p:nvSpPr>
          <p:spPr>
            <a:xfrm>
              <a:off x="3402717" y="37038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9" name="Oval 1128"/>
            <p:cNvSpPr/>
            <p:nvPr/>
          </p:nvSpPr>
          <p:spPr>
            <a:xfrm>
              <a:off x="3402093" y="39301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0" name="Oval 1129"/>
            <p:cNvSpPr/>
            <p:nvPr/>
          </p:nvSpPr>
          <p:spPr>
            <a:xfrm>
              <a:off x="3402198" y="41588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1" name="Oval 1130"/>
            <p:cNvSpPr/>
            <p:nvPr/>
          </p:nvSpPr>
          <p:spPr>
            <a:xfrm>
              <a:off x="3401574" y="43851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2" name="Oval 1131"/>
            <p:cNvSpPr/>
            <p:nvPr/>
          </p:nvSpPr>
          <p:spPr>
            <a:xfrm>
              <a:off x="3631311" y="27925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3" name="Oval 1132"/>
            <p:cNvSpPr/>
            <p:nvPr/>
          </p:nvSpPr>
          <p:spPr>
            <a:xfrm>
              <a:off x="3630687" y="30189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4" name="Oval 1133"/>
            <p:cNvSpPr/>
            <p:nvPr/>
          </p:nvSpPr>
          <p:spPr>
            <a:xfrm>
              <a:off x="3630792" y="32476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5" name="Oval 1134"/>
            <p:cNvSpPr/>
            <p:nvPr/>
          </p:nvSpPr>
          <p:spPr>
            <a:xfrm>
              <a:off x="3630168" y="34739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6" name="Oval 1135"/>
            <p:cNvSpPr/>
            <p:nvPr/>
          </p:nvSpPr>
          <p:spPr>
            <a:xfrm>
              <a:off x="3631311" y="37066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7" name="Oval 1136"/>
            <p:cNvSpPr/>
            <p:nvPr/>
          </p:nvSpPr>
          <p:spPr>
            <a:xfrm>
              <a:off x="3630687" y="39329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8" name="Oval 1137"/>
            <p:cNvSpPr/>
            <p:nvPr/>
          </p:nvSpPr>
          <p:spPr>
            <a:xfrm>
              <a:off x="3630792" y="41616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9" name="Oval 1138"/>
            <p:cNvSpPr/>
            <p:nvPr/>
          </p:nvSpPr>
          <p:spPr>
            <a:xfrm>
              <a:off x="3630168" y="43880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0" name="Oval 1139"/>
            <p:cNvSpPr/>
            <p:nvPr/>
          </p:nvSpPr>
          <p:spPr>
            <a:xfrm>
              <a:off x="3861945" y="27918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1" name="Oval 1140"/>
            <p:cNvSpPr/>
            <p:nvPr/>
          </p:nvSpPr>
          <p:spPr>
            <a:xfrm>
              <a:off x="3861321" y="30182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2" name="Oval 1141"/>
            <p:cNvSpPr/>
            <p:nvPr/>
          </p:nvSpPr>
          <p:spPr>
            <a:xfrm>
              <a:off x="3861426" y="32469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3" name="Oval 1142"/>
            <p:cNvSpPr/>
            <p:nvPr/>
          </p:nvSpPr>
          <p:spPr>
            <a:xfrm>
              <a:off x="3860802" y="34732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4" name="Oval 1143"/>
            <p:cNvSpPr/>
            <p:nvPr/>
          </p:nvSpPr>
          <p:spPr>
            <a:xfrm>
              <a:off x="3861945" y="37059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5" name="Oval 1144"/>
            <p:cNvSpPr/>
            <p:nvPr/>
          </p:nvSpPr>
          <p:spPr>
            <a:xfrm>
              <a:off x="3861321" y="39322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6" name="Oval 1145"/>
            <p:cNvSpPr/>
            <p:nvPr/>
          </p:nvSpPr>
          <p:spPr>
            <a:xfrm>
              <a:off x="3861426" y="41609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7" name="Oval 1146"/>
            <p:cNvSpPr/>
            <p:nvPr/>
          </p:nvSpPr>
          <p:spPr>
            <a:xfrm>
              <a:off x="3860802" y="43873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8" name="Oval 1147"/>
            <p:cNvSpPr/>
            <p:nvPr/>
          </p:nvSpPr>
          <p:spPr>
            <a:xfrm>
              <a:off x="4090539" y="27947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9" name="Oval 1148"/>
            <p:cNvSpPr/>
            <p:nvPr/>
          </p:nvSpPr>
          <p:spPr>
            <a:xfrm>
              <a:off x="4089915" y="30210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0" name="Oval 1149"/>
            <p:cNvSpPr/>
            <p:nvPr/>
          </p:nvSpPr>
          <p:spPr>
            <a:xfrm>
              <a:off x="4090020" y="32497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1" name="Oval 1150"/>
            <p:cNvSpPr/>
            <p:nvPr/>
          </p:nvSpPr>
          <p:spPr>
            <a:xfrm>
              <a:off x="4089396" y="34760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2" name="Oval 1151"/>
            <p:cNvSpPr/>
            <p:nvPr/>
          </p:nvSpPr>
          <p:spPr>
            <a:xfrm>
              <a:off x="4090539" y="37087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3" name="Oval 1152"/>
            <p:cNvSpPr/>
            <p:nvPr/>
          </p:nvSpPr>
          <p:spPr>
            <a:xfrm>
              <a:off x="4089915" y="39350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4" name="Oval 1153"/>
            <p:cNvSpPr/>
            <p:nvPr/>
          </p:nvSpPr>
          <p:spPr>
            <a:xfrm>
              <a:off x="4090020" y="41637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5" name="Oval 1154"/>
            <p:cNvSpPr/>
            <p:nvPr/>
          </p:nvSpPr>
          <p:spPr>
            <a:xfrm>
              <a:off x="4089396" y="43901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6" name="Oval 1155"/>
            <p:cNvSpPr/>
            <p:nvPr/>
          </p:nvSpPr>
          <p:spPr>
            <a:xfrm>
              <a:off x="4317117" y="27904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7" name="Oval 1156"/>
            <p:cNvSpPr/>
            <p:nvPr/>
          </p:nvSpPr>
          <p:spPr>
            <a:xfrm>
              <a:off x="4316493" y="30168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8" name="Oval 1157"/>
            <p:cNvSpPr/>
            <p:nvPr/>
          </p:nvSpPr>
          <p:spPr>
            <a:xfrm>
              <a:off x="4316598" y="32455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9" name="Oval 1158"/>
            <p:cNvSpPr/>
            <p:nvPr/>
          </p:nvSpPr>
          <p:spPr>
            <a:xfrm>
              <a:off x="4315974" y="34718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0" name="Oval 1159"/>
            <p:cNvSpPr/>
            <p:nvPr/>
          </p:nvSpPr>
          <p:spPr>
            <a:xfrm>
              <a:off x="4317117" y="37045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1" name="Oval 1160"/>
            <p:cNvSpPr/>
            <p:nvPr/>
          </p:nvSpPr>
          <p:spPr>
            <a:xfrm>
              <a:off x="4316493" y="39308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2" name="Oval 1161"/>
            <p:cNvSpPr/>
            <p:nvPr/>
          </p:nvSpPr>
          <p:spPr>
            <a:xfrm>
              <a:off x="4316598" y="41595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3" name="Oval 1162"/>
            <p:cNvSpPr/>
            <p:nvPr/>
          </p:nvSpPr>
          <p:spPr>
            <a:xfrm>
              <a:off x="4315974" y="43859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4" name="Oval 1163"/>
            <p:cNvSpPr/>
            <p:nvPr/>
          </p:nvSpPr>
          <p:spPr>
            <a:xfrm>
              <a:off x="4545711" y="27932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5" name="Oval 1164"/>
            <p:cNvSpPr/>
            <p:nvPr/>
          </p:nvSpPr>
          <p:spPr>
            <a:xfrm>
              <a:off x="4545087" y="30196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6" name="Oval 1165"/>
            <p:cNvSpPr/>
            <p:nvPr/>
          </p:nvSpPr>
          <p:spPr>
            <a:xfrm>
              <a:off x="4545192" y="32483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7" name="Oval 1166"/>
            <p:cNvSpPr/>
            <p:nvPr/>
          </p:nvSpPr>
          <p:spPr>
            <a:xfrm>
              <a:off x="4544568" y="34746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8" name="Oval 1167"/>
            <p:cNvSpPr/>
            <p:nvPr/>
          </p:nvSpPr>
          <p:spPr>
            <a:xfrm>
              <a:off x="4545711" y="37073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9" name="Oval 1168"/>
            <p:cNvSpPr/>
            <p:nvPr/>
          </p:nvSpPr>
          <p:spPr>
            <a:xfrm>
              <a:off x="4545087" y="39336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0" name="Oval 1169"/>
            <p:cNvSpPr/>
            <p:nvPr/>
          </p:nvSpPr>
          <p:spPr>
            <a:xfrm>
              <a:off x="4545192" y="41623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1" name="Oval 1170"/>
            <p:cNvSpPr/>
            <p:nvPr/>
          </p:nvSpPr>
          <p:spPr>
            <a:xfrm>
              <a:off x="4544568" y="43887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2" name="Oval 1171"/>
            <p:cNvSpPr/>
            <p:nvPr/>
          </p:nvSpPr>
          <p:spPr>
            <a:xfrm>
              <a:off x="4776343" y="9602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3" name="Oval 1172"/>
            <p:cNvSpPr/>
            <p:nvPr/>
          </p:nvSpPr>
          <p:spPr>
            <a:xfrm>
              <a:off x="4775719" y="11866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4" name="Oval 1173"/>
            <p:cNvSpPr/>
            <p:nvPr/>
          </p:nvSpPr>
          <p:spPr>
            <a:xfrm>
              <a:off x="4775824" y="14153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5" name="Oval 1174"/>
            <p:cNvSpPr/>
            <p:nvPr/>
          </p:nvSpPr>
          <p:spPr>
            <a:xfrm>
              <a:off x="4775200" y="16416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6" name="Oval 1175"/>
            <p:cNvSpPr/>
            <p:nvPr/>
          </p:nvSpPr>
          <p:spPr>
            <a:xfrm>
              <a:off x="4776343" y="18743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7" name="Oval 1176"/>
            <p:cNvSpPr/>
            <p:nvPr/>
          </p:nvSpPr>
          <p:spPr>
            <a:xfrm>
              <a:off x="4775719" y="21006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8" name="Oval 1177"/>
            <p:cNvSpPr/>
            <p:nvPr/>
          </p:nvSpPr>
          <p:spPr>
            <a:xfrm>
              <a:off x="4775824" y="23293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9" name="Oval 1178"/>
            <p:cNvSpPr/>
            <p:nvPr/>
          </p:nvSpPr>
          <p:spPr>
            <a:xfrm>
              <a:off x="4775200" y="25556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0" name="Oval 1179"/>
            <p:cNvSpPr/>
            <p:nvPr/>
          </p:nvSpPr>
          <p:spPr>
            <a:xfrm>
              <a:off x="5004937" y="9630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1" name="Oval 1180"/>
            <p:cNvSpPr/>
            <p:nvPr/>
          </p:nvSpPr>
          <p:spPr>
            <a:xfrm>
              <a:off x="5004313" y="11894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2" name="Oval 1181"/>
            <p:cNvSpPr/>
            <p:nvPr/>
          </p:nvSpPr>
          <p:spPr>
            <a:xfrm>
              <a:off x="5004418" y="14181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3" name="Oval 1182"/>
            <p:cNvSpPr/>
            <p:nvPr/>
          </p:nvSpPr>
          <p:spPr>
            <a:xfrm>
              <a:off x="5003794" y="16444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4" name="Oval 1183"/>
            <p:cNvSpPr/>
            <p:nvPr/>
          </p:nvSpPr>
          <p:spPr>
            <a:xfrm>
              <a:off x="5004937" y="18771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5" name="Oval 1184"/>
            <p:cNvSpPr/>
            <p:nvPr/>
          </p:nvSpPr>
          <p:spPr>
            <a:xfrm>
              <a:off x="5004313" y="21034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6" name="Oval 1185"/>
            <p:cNvSpPr/>
            <p:nvPr/>
          </p:nvSpPr>
          <p:spPr>
            <a:xfrm>
              <a:off x="5004418" y="23321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7" name="Oval 1186"/>
            <p:cNvSpPr/>
            <p:nvPr/>
          </p:nvSpPr>
          <p:spPr>
            <a:xfrm>
              <a:off x="5003794" y="25585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8" name="Oval 1187"/>
            <p:cNvSpPr/>
            <p:nvPr/>
          </p:nvSpPr>
          <p:spPr>
            <a:xfrm>
              <a:off x="5231515" y="9588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9" name="Oval 1188"/>
            <p:cNvSpPr/>
            <p:nvPr/>
          </p:nvSpPr>
          <p:spPr>
            <a:xfrm>
              <a:off x="5230891" y="11851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0" name="Oval 1189"/>
            <p:cNvSpPr/>
            <p:nvPr/>
          </p:nvSpPr>
          <p:spPr>
            <a:xfrm>
              <a:off x="5230996" y="14138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1" name="Oval 1190"/>
            <p:cNvSpPr/>
            <p:nvPr/>
          </p:nvSpPr>
          <p:spPr>
            <a:xfrm>
              <a:off x="5230372" y="16402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2" name="Oval 1191"/>
            <p:cNvSpPr/>
            <p:nvPr/>
          </p:nvSpPr>
          <p:spPr>
            <a:xfrm>
              <a:off x="5231515" y="18728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3" name="Oval 1192"/>
            <p:cNvSpPr/>
            <p:nvPr/>
          </p:nvSpPr>
          <p:spPr>
            <a:xfrm>
              <a:off x="5230891" y="20992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4" name="Oval 1193"/>
            <p:cNvSpPr/>
            <p:nvPr/>
          </p:nvSpPr>
          <p:spPr>
            <a:xfrm>
              <a:off x="5230996" y="23279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5" name="Oval 1194"/>
            <p:cNvSpPr/>
            <p:nvPr/>
          </p:nvSpPr>
          <p:spPr>
            <a:xfrm>
              <a:off x="5230372" y="25542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6" name="Oval 1195"/>
            <p:cNvSpPr/>
            <p:nvPr/>
          </p:nvSpPr>
          <p:spPr>
            <a:xfrm>
              <a:off x="5460109" y="9616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7" name="Oval 1196"/>
            <p:cNvSpPr/>
            <p:nvPr/>
          </p:nvSpPr>
          <p:spPr>
            <a:xfrm>
              <a:off x="5459485" y="11880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8" name="Oval 1197"/>
            <p:cNvSpPr/>
            <p:nvPr/>
          </p:nvSpPr>
          <p:spPr>
            <a:xfrm>
              <a:off x="5459590" y="14167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9" name="Oval 1198"/>
            <p:cNvSpPr/>
            <p:nvPr/>
          </p:nvSpPr>
          <p:spPr>
            <a:xfrm>
              <a:off x="5458966" y="16430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0" name="Oval 1199"/>
            <p:cNvSpPr/>
            <p:nvPr/>
          </p:nvSpPr>
          <p:spPr>
            <a:xfrm>
              <a:off x="5460109" y="18757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1" name="Oval 1200"/>
            <p:cNvSpPr/>
            <p:nvPr/>
          </p:nvSpPr>
          <p:spPr>
            <a:xfrm>
              <a:off x="5459485" y="21020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2" name="Oval 1201"/>
            <p:cNvSpPr/>
            <p:nvPr/>
          </p:nvSpPr>
          <p:spPr>
            <a:xfrm>
              <a:off x="5459590" y="23307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3" name="Oval 1202"/>
            <p:cNvSpPr/>
            <p:nvPr/>
          </p:nvSpPr>
          <p:spPr>
            <a:xfrm>
              <a:off x="5458966" y="25571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4" name="Oval 1203"/>
            <p:cNvSpPr/>
            <p:nvPr/>
          </p:nvSpPr>
          <p:spPr>
            <a:xfrm>
              <a:off x="5690743" y="9609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5" name="Oval 1204"/>
            <p:cNvSpPr/>
            <p:nvPr/>
          </p:nvSpPr>
          <p:spPr>
            <a:xfrm>
              <a:off x="5690119" y="11873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6" name="Oval 1205"/>
            <p:cNvSpPr/>
            <p:nvPr/>
          </p:nvSpPr>
          <p:spPr>
            <a:xfrm>
              <a:off x="5690224" y="14160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7" name="Oval 1206"/>
            <p:cNvSpPr/>
            <p:nvPr/>
          </p:nvSpPr>
          <p:spPr>
            <a:xfrm>
              <a:off x="5689600" y="16423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8" name="Oval 1207"/>
            <p:cNvSpPr/>
            <p:nvPr/>
          </p:nvSpPr>
          <p:spPr>
            <a:xfrm>
              <a:off x="5690743" y="18750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9" name="Oval 1208"/>
            <p:cNvSpPr/>
            <p:nvPr/>
          </p:nvSpPr>
          <p:spPr>
            <a:xfrm>
              <a:off x="5690119" y="21013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0" name="Oval 1209"/>
            <p:cNvSpPr/>
            <p:nvPr/>
          </p:nvSpPr>
          <p:spPr>
            <a:xfrm>
              <a:off x="5690224" y="23300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1" name="Oval 1210"/>
            <p:cNvSpPr/>
            <p:nvPr/>
          </p:nvSpPr>
          <p:spPr>
            <a:xfrm>
              <a:off x="5689600" y="25564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2" name="Oval 1211"/>
            <p:cNvSpPr/>
            <p:nvPr/>
          </p:nvSpPr>
          <p:spPr>
            <a:xfrm>
              <a:off x="5919337" y="9637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3" name="Oval 1212"/>
            <p:cNvSpPr/>
            <p:nvPr/>
          </p:nvSpPr>
          <p:spPr>
            <a:xfrm>
              <a:off x="5918713" y="11901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4" name="Oval 1213"/>
            <p:cNvSpPr/>
            <p:nvPr/>
          </p:nvSpPr>
          <p:spPr>
            <a:xfrm>
              <a:off x="5918818" y="14188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5" name="Oval 1214"/>
            <p:cNvSpPr/>
            <p:nvPr/>
          </p:nvSpPr>
          <p:spPr>
            <a:xfrm>
              <a:off x="5918194" y="16451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6" name="Oval 1215"/>
            <p:cNvSpPr/>
            <p:nvPr/>
          </p:nvSpPr>
          <p:spPr>
            <a:xfrm>
              <a:off x="5919337" y="18778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7" name="Oval 1216"/>
            <p:cNvSpPr/>
            <p:nvPr/>
          </p:nvSpPr>
          <p:spPr>
            <a:xfrm>
              <a:off x="5918713" y="21041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8" name="Oval 1217"/>
            <p:cNvSpPr/>
            <p:nvPr/>
          </p:nvSpPr>
          <p:spPr>
            <a:xfrm>
              <a:off x="5918818" y="23328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9" name="Oval 1218"/>
            <p:cNvSpPr/>
            <p:nvPr/>
          </p:nvSpPr>
          <p:spPr>
            <a:xfrm>
              <a:off x="5918194" y="25592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0" name="Oval 1219"/>
            <p:cNvSpPr/>
            <p:nvPr/>
          </p:nvSpPr>
          <p:spPr>
            <a:xfrm>
              <a:off x="6145915" y="9595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1" name="Oval 1220"/>
            <p:cNvSpPr/>
            <p:nvPr/>
          </p:nvSpPr>
          <p:spPr>
            <a:xfrm>
              <a:off x="6145291" y="11858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2" name="Oval 1221"/>
            <p:cNvSpPr/>
            <p:nvPr/>
          </p:nvSpPr>
          <p:spPr>
            <a:xfrm>
              <a:off x="6145396" y="14145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3" name="Oval 1222"/>
            <p:cNvSpPr/>
            <p:nvPr/>
          </p:nvSpPr>
          <p:spPr>
            <a:xfrm>
              <a:off x="6144772" y="16409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4" name="Oval 1223"/>
            <p:cNvSpPr/>
            <p:nvPr/>
          </p:nvSpPr>
          <p:spPr>
            <a:xfrm>
              <a:off x="6145915" y="18736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5" name="Oval 1224"/>
            <p:cNvSpPr/>
            <p:nvPr/>
          </p:nvSpPr>
          <p:spPr>
            <a:xfrm>
              <a:off x="6145291" y="20999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6" name="Oval 1225"/>
            <p:cNvSpPr/>
            <p:nvPr/>
          </p:nvSpPr>
          <p:spPr>
            <a:xfrm>
              <a:off x="6145396" y="23286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7" name="Oval 1226"/>
            <p:cNvSpPr/>
            <p:nvPr/>
          </p:nvSpPr>
          <p:spPr>
            <a:xfrm>
              <a:off x="6144772" y="25549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8" name="Oval 1227"/>
            <p:cNvSpPr/>
            <p:nvPr/>
          </p:nvSpPr>
          <p:spPr>
            <a:xfrm>
              <a:off x="6374509" y="9623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9" name="Oval 1228"/>
            <p:cNvSpPr/>
            <p:nvPr/>
          </p:nvSpPr>
          <p:spPr>
            <a:xfrm>
              <a:off x="6373885" y="11887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0" name="Oval 1229"/>
            <p:cNvSpPr/>
            <p:nvPr/>
          </p:nvSpPr>
          <p:spPr>
            <a:xfrm>
              <a:off x="6373990" y="14174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1" name="Oval 1230"/>
            <p:cNvSpPr/>
            <p:nvPr/>
          </p:nvSpPr>
          <p:spPr>
            <a:xfrm>
              <a:off x="6373366" y="16437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2" name="Oval 1231"/>
            <p:cNvSpPr/>
            <p:nvPr/>
          </p:nvSpPr>
          <p:spPr>
            <a:xfrm>
              <a:off x="6374509" y="18764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3" name="Oval 1232"/>
            <p:cNvSpPr/>
            <p:nvPr/>
          </p:nvSpPr>
          <p:spPr>
            <a:xfrm>
              <a:off x="6373885" y="21027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4" name="Oval 1233"/>
            <p:cNvSpPr/>
            <p:nvPr/>
          </p:nvSpPr>
          <p:spPr>
            <a:xfrm>
              <a:off x="6373990" y="23314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5" name="Oval 1234"/>
            <p:cNvSpPr/>
            <p:nvPr/>
          </p:nvSpPr>
          <p:spPr>
            <a:xfrm>
              <a:off x="6373366" y="25578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6" name="Oval 1235"/>
            <p:cNvSpPr/>
            <p:nvPr/>
          </p:nvSpPr>
          <p:spPr>
            <a:xfrm>
              <a:off x="6605143" y="9602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7" name="Oval 1236"/>
            <p:cNvSpPr/>
            <p:nvPr/>
          </p:nvSpPr>
          <p:spPr>
            <a:xfrm>
              <a:off x="6604519" y="11866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8" name="Oval 1237"/>
            <p:cNvSpPr/>
            <p:nvPr/>
          </p:nvSpPr>
          <p:spPr>
            <a:xfrm>
              <a:off x="6604624" y="14153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9" name="Oval 1238"/>
            <p:cNvSpPr/>
            <p:nvPr/>
          </p:nvSpPr>
          <p:spPr>
            <a:xfrm>
              <a:off x="6604000" y="16416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0" name="Oval 1239"/>
            <p:cNvSpPr/>
            <p:nvPr/>
          </p:nvSpPr>
          <p:spPr>
            <a:xfrm>
              <a:off x="6605143" y="18743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1" name="Oval 1240"/>
            <p:cNvSpPr/>
            <p:nvPr/>
          </p:nvSpPr>
          <p:spPr>
            <a:xfrm>
              <a:off x="6604519" y="21006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2" name="Oval 1241"/>
            <p:cNvSpPr/>
            <p:nvPr/>
          </p:nvSpPr>
          <p:spPr>
            <a:xfrm>
              <a:off x="6604624" y="23293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3" name="Oval 1242"/>
            <p:cNvSpPr/>
            <p:nvPr/>
          </p:nvSpPr>
          <p:spPr>
            <a:xfrm>
              <a:off x="6604000" y="25557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4" name="Oval 1243"/>
            <p:cNvSpPr/>
            <p:nvPr/>
          </p:nvSpPr>
          <p:spPr>
            <a:xfrm>
              <a:off x="6833737" y="9630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5" name="Oval 1244"/>
            <p:cNvSpPr/>
            <p:nvPr/>
          </p:nvSpPr>
          <p:spPr>
            <a:xfrm>
              <a:off x="6833113" y="11894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6" name="Oval 1245"/>
            <p:cNvSpPr/>
            <p:nvPr/>
          </p:nvSpPr>
          <p:spPr>
            <a:xfrm>
              <a:off x="6833218" y="14181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7" name="Oval 1246"/>
            <p:cNvSpPr/>
            <p:nvPr/>
          </p:nvSpPr>
          <p:spPr>
            <a:xfrm>
              <a:off x="6832594" y="16444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8" name="Oval 1247"/>
            <p:cNvSpPr/>
            <p:nvPr/>
          </p:nvSpPr>
          <p:spPr>
            <a:xfrm>
              <a:off x="6833737" y="18771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9" name="Oval 1248"/>
            <p:cNvSpPr/>
            <p:nvPr/>
          </p:nvSpPr>
          <p:spPr>
            <a:xfrm>
              <a:off x="6833113" y="21034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0" name="Oval 1249"/>
            <p:cNvSpPr/>
            <p:nvPr/>
          </p:nvSpPr>
          <p:spPr>
            <a:xfrm>
              <a:off x="6833218" y="23321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1" name="Oval 1250"/>
            <p:cNvSpPr/>
            <p:nvPr/>
          </p:nvSpPr>
          <p:spPr>
            <a:xfrm>
              <a:off x="6832594" y="25585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2" name="Oval 1251"/>
            <p:cNvSpPr/>
            <p:nvPr/>
          </p:nvSpPr>
          <p:spPr>
            <a:xfrm>
              <a:off x="7060315" y="9588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3" name="Oval 1252"/>
            <p:cNvSpPr/>
            <p:nvPr/>
          </p:nvSpPr>
          <p:spPr>
            <a:xfrm>
              <a:off x="7059691" y="11852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4" name="Oval 1253"/>
            <p:cNvSpPr/>
            <p:nvPr/>
          </p:nvSpPr>
          <p:spPr>
            <a:xfrm>
              <a:off x="7059796" y="14138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5" name="Oval 1254"/>
            <p:cNvSpPr/>
            <p:nvPr/>
          </p:nvSpPr>
          <p:spPr>
            <a:xfrm>
              <a:off x="7059172" y="16402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6" name="Oval 1255"/>
            <p:cNvSpPr/>
            <p:nvPr/>
          </p:nvSpPr>
          <p:spPr>
            <a:xfrm>
              <a:off x="7060315" y="18729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7" name="Oval 1256"/>
            <p:cNvSpPr/>
            <p:nvPr/>
          </p:nvSpPr>
          <p:spPr>
            <a:xfrm>
              <a:off x="7059691" y="20992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8" name="Oval 1257"/>
            <p:cNvSpPr/>
            <p:nvPr/>
          </p:nvSpPr>
          <p:spPr>
            <a:xfrm>
              <a:off x="7059796" y="23279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9" name="Oval 1258"/>
            <p:cNvSpPr/>
            <p:nvPr/>
          </p:nvSpPr>
          <p:spPr>
            <a:xfrm>
              <a:off x="7059172" y="25542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0" name="Oval 1259"/>
            <p:cNvSpPr/>
            <p:nvPr/>
          </p:nvSpPr>
          <p:spPr>
            <a:xfrm>
              <a:off x="7288909" y="9616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1" name="Oval 1260"/>
            <p:cNvSpPr/>
            <p:nvPr/>
          </p:nvSpPr>
          <p:spPr>
            <a:xfrm>
              <a:off x="7288285" y="11880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2" name="Oval 1261"/>
            <p:cNvSpPr/>
            <p:nvPr/>
          </p:nvSpPr>
          <p:spPr>
            <a:xfrm>
              <a:off x="7288390" y="14167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3" name="Oval 1262"/>
            <p:cNvSpPr/>
            <p:nvPr/>
          </p:nvSpPr>
          <p:spPr>
            <a:xfrm>
              <a:off x="7287766" y="16430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4" name="Oval 1263"/>
            <p:cNvSpPr/>
            <p:nvPr/>
          </p:nvSpPr>
          <p:spPr>
            <a:xfrm>
              <a:off x="7288909" y="18757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5" name="Oval 1264"/>
            <p:cNvSpPr/>
            <p:nvPr/>
          </p:nvSpPr>
          <p:spPr>
            <a:xfrm>
              <a:off x="7288285" y="21020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6" name="Oval 1265"/>
            <p:cNvSpPr/>
            <p:nvPr/>
          </p:nvSpPr>
          <p:spPr>
            <a:xfrm>
              <a:off x="7288390" y="23307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7" name="Oval 1266"/>
            <p:cNvSpPr/>
            <p:nvPr/>
          </p:nvSpPr>
          <p:spPr>
            <a:xfrm>
              <a:off x="7287766" y="25571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8" name="Oval 1267"/>
            <p:cNvSpPr/>
            <p:nvPr/>
          </p:nvSpPr>
          <p:spPr>
            <a:xfrm>
              <a:off x="7519543" y="9609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9" name="Oval 1268"/>
            <p:cNvSpPr/>
            <p:nvPr/>
          </p:nvSpPr>
          <p:spPr>
            <a:xfrm>
              <a:off x="7518919" y="11873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0" name="Oval 1269"/>
            <p:cNvSpPr/>
            <p:nvPr/>
          </p:nvSpPr>
          <p:spPr>
            <a:xfrm>
              <a:off x="7519024" y="14160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1" name="Oval 1270"/>
            <p:cNvSpPr/>
            <p:nvPr/>
          </p:nvSpPr>
          <p:spPr>
            <a:xfrm>
              <a:off x="7518400" y="16423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2" name="Oval 1271"/>
            <p:cNvSpPr/>
            <p:nvPr/>
          </p:nvSpPr>
          <p:spPr>
            <a:xfrm>
              <a:off x="7519543" y="18750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3" name="Oval 1272"/>
            <p:cNvSpPr/>
            <p:nvPr/>
          </p:nvSpPr>
          <p:spPr>
            <a:xfrm>
              <a:off x="7518919" y="21013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4" name="Oval 1273"/>
            <p:cNvSpPr/>
            <p:nvPr/>
          </p:nvSpPr>
          <p:spPr>
            <a:xfrm>
              <a:off x="7519024" y="23300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5" name="Oval 1274"/>
            <p:cNvSpPr/>
            <p:nvPr/>
          </p:nvSpPr>
          <p:spPr>
            <a:xfrm>
              <a:off x="7518400" y="25564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6" name="Oval 1275"/>
            <p:cNvSpPr/>
            <p:nvPr/>
          </p:nvSpPr>
          <p:spPr>
            <a:xfrm>
              <a:off x="7748137" y="9637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7" name="Oval 1276"/>
            <p:cNvSpPr/>
            <p:nvPr/>
          </p:nvSpPr>
          <p:spPr>
            <a:xfrm>
              <a:off x="7747513" y="11901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8" name="Oval 1277"/>
            <p:cNvSpPr/>
            <p:nvPr/>
          </p:nvSpPr>
          <p:spPr>
            <a:xfrm>
              <a:off x="7747618" y="14188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9" name="Oval 1278"/>
            <p:cNvSpPr/>
            <p:nvPr/>
          </p:nvSpPr>
          <p:spPr>
            <a:xfrm>
              <a:off x="7746994" y="16451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0" name="Oval 1279"/>
            <p:cNvSpPr/>
            <p:nvPr/>
          </p:nvSpPr>
          <p:spPr>
            <a:xfrm>
              <a:off x="7748137" y="18778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1" name="Oval 1280"/>
            <p:cNvSpPr/>
            <p:nvPr/>
          </p:nvSpPr>
          <p:spPr>
            <a:xfrm>
              <a:off x="7747513" y="21041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2" name="Oval 1281"/>
            <p:cNvSpPr/>
            <p:nvPr/>
          </p:nvSpPr>
          <p:spPr>
            <a:xfrm>
              <a:off x="7747618" y="23328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3" name="Oval 1282"/>
            <p:cNvSpPr/>
            <p:nvPr/>
          </p:nvSpPr>
          <p:spPr>
            <a:xfrm>
              <a:off x="7746994" y="25592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4" name="Oval 1283"/>
            <p:cNvSpPr/>
            <p:nvPr/>
          </p:nvSpPr>
          <p:spPr>
            <a:xfrm>
              <a:off x="7974715" y="9595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5" name="Oval 1284"/>
            <p:cNvSpPr/>
            <p:nvPr/>
          </p:nvSpPr>
          <p:spPr>
            <a:xfrm>
              <a:off x="7974091" y="11859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6" name="Oval 1285"/>
            <p:cNvSpPr/>
            <p:nvPr/>
          </p:nvSpPr>
          <p:spPr>
            <a:xfrm>
              <a:off x="7974196" y="14146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7" name="Oval 1286"/>
            <p:cNvSpPr/>
            <p:nvPr/>
          </p:nvSpPr>
          <p:spPr>
            <a:xfrm>
              <a:off x="7973572" y="16409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8" name="Oval 1287"/>
            <p:cNvSpPr/>
            <p:nvPr/>
          </p:nvSpPr>
          <p:spPr>
            <a:xfrm>
              <a:off x="7974715" y="187360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9" name="Oval 1288"/>
            <p:cNvSpPr/>
            <p:nvPr/>
          </p:nvSpPr>
          <p:spPr>
            <a:xfrm>
              <a:off x="7974091" y="20999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0" name="Oval 1289"/>
            <p:cNvSpPr/>
            <p:nvPr/>
          </p:nvSpPr>
          <p:spPr>
            <a:xfrm>
              <a:off x="7974196" y="23286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1" name="Oval 1290"/>
            <p:cNvSpPr/>
            <p:nvPr/>
          </p:nvSpPr>
          <p:spPr>
            <a:xfrm>
              <a:off x="7973572" y="25549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2" name="Oval 1291"/>
            <p:cNvSpPr/>
            <p:nvPr/>
          </p:nvSpPr>
          <p:spPr>
            <a:xfrm>
              <a:off x="8203309" y="9623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3" name="Oval 1292"/>
            <p:cNvSpPr/>
            <p:nvPr/>
          </p:nvSpPr>
          <p:spPr>
            <a:xfrm>
              <a:off x="8202685" y="11887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4" name="Oval 1293"/>
            <p:cNvSpPr/>
            <p:nvPr/>
          </p:nvSpPr>
          <p:spPr>
            <a:xfrm>
              <a:off x="8202790" y="14174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5" name="Oval 1294"/>
            <p:cNvSpPr/>
            <p:nvPr/>
          </p:nvSpPr>
          <p:spPr>
            <a:xfrm>
              <a:off x="8202166" y="16437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6" name="Oval 1295"/>
            <p:cNvSpPr/>
            <p:nvPr/>
          </p:nvSpPr>
          <p:spPr>
            <a:xfrm>
              <a:off x="8203309" y="18764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7" name="Oval 1296"/>
            <p:cNvSpPr/>
            <p:nvPr/>
          </p:nvSpPr>
          <p:spPr>
            <a:xfrm>
              <a:off x="8202685" y="21027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8" name="Oval 1297"/>
            <p:cNvSpPr/>
            <p:nvPr/>
          </p:nvSpPr>
          <p:spPr>
            <a:xfrm>
              <a:off x="8202790" y="23314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9" name="Oval 1298"/>
            <p:cNvSpPr/>
            <p:nvPr/>
          </p:nvSpPr>
          <p:spPr>
            <a:xfrm>
              <a:off x="8202166" y="25578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0" name="Oval 1299"/>
            <p:cNvSpPr/>
            <p:nvPr/>
          </p:nvSpPr>
          <p:spPr>
            <a:xfrm>
              <a:off x="4779520" y="27890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1" name="Oval 1300"/>
            <p:cNvSpPr/>
            <p:nvPr/>
          </p:nvSpPr>
          <p:spPr>
            <a:xfrm>
              <a:off x="4778896" y="30154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2" name="Oval 1301"/>
            <p:cNvSpPr/>
            <p:nvPr/>
          </p:nvSpPr>
          <p:spPr>
            <a:xfrm>
              <a:off x="4779001" y="32440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3" name="Oval 1302"/>
            <p:cNvSpPr/>
            <p:nvPr/>
          </p:nvSpPr>
          <p:spPr>
            <a:xfrm>
              <a:off x="4778377" y="34704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4" name="Oval 1303"/>
            <p:cNvSpPr/>
            <p:nvPr/>
          </p:nvSpPr>
          <p:spPr>
            <a:xfrm>
              <a:off x="4779520" y="37031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5" name="Oval 1304"/>
            <p:cNvSpPr/>
            <p:nvPr/>
          </p:nvSpPr>
          <p:spPr>
            <a:xfrm>
              <a:off x="4778896" y="39294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6" name="Oval 1305"/>
            <p:cNvSpPr/>
            <p:nvPr/>
          </p:nvSpPr>
          <p:spPr>
            <a:xfrm>
              <a:off x="4779001" y="41581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7" name="Oval 1306"/>
            <p:cNvSpPr/>
            <p:nvPr/>
          </p:nvSpPr>
          <p:spPr>
            <a:xfrm>
              <a:off x="4778377" y="43844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8" name="Oval 1307"/>
            <p:cNvSpPr/>
            <p:nvPr/>
          </p:nvSpPr>
          <p:spPr>
            <a:xfrm>
              <a:off x="5008114" y="27918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9" name="Oval 1308"/>
            <p:cNvSpPr/>
            <p:nvPr/>
          </p:nvSpPr>
          <p:spPr>
            <a:xfrm>
              <a:off x="5007490" y="30182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0" name="Oval 1309"/>
            <p:cNvSpPr/>
            <p:nvPr/>
          </p:nvSpPr>
          <p:spPr>
            <a:xfrm>
              <a:off x="5007595" y="32469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1" name="Oval 1310"/>
            <p:cNvSpPr/>
            <p:nvPr/>
          </p:nvSpPr>
          <p:spPr>
            <a:xfrm>
              <a:off x="5006971" y="34732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2" name="Oval 1311"/>
            <p:cNvSpPr/>
            <p:nvPr/>
          </p:nvSpPr>
          <p:spPr>
            <a:xfrm>
              <a:off x="5008114" y="37059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3" name="Oval 1312"/>
            <p:cNvSpPr/>
            <p:nvPr/>
          </p:nvSpPr>
          <p:spPr>
            <a:xfrm>
              <a:off x="5007490" y="39322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4" name="Oval 1313"/>
            <p:cNvSpPr/>
            <p:nvPr/>
          </p:nvSpPr>
          <p:spPr>
            <a:xfrm>
              <a:off x="5007595" y="41609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5" name="Oval 1314"/>
            <p:cNvSpPr/>
            <p:nvPr/>
          </p:nvSpPr>
          <p:spPr>
            <a:xfrm>
              <a:off x="5006971" y="43873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6" name="Oval 1315"/>
            <p:cNvSpPr/>
            <p:nvPr/>
          </p:nvSpPr>
          <p:spPr>
            <a:xfrm>
              <a:off x="5234692" y="27876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7" name="Oval 1316"/>
            <p:cNvSpPr/>
            <p:nvPr/>
          </p:nvSpPr>
          <p:spPr>
            <a:xfrm>
              <a:off x="5234068" y="30139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8" name="Oval 1317"/>
            <p:cNvSpPr/>
            <p:nvPr/>
          </p:nvSpPr>
          <p:spPr>
            <a:xfrm>
              <a:off x="5234173" y="32426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9" name="Oval 1318"/>
            <p:cNvSpPr/>
            <p:nvPr/>
          </p:nvSpPr>
          <p:spPr>
            <a:xfrm>
              <a:off x="5233549" y="34690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0" name="Oval 1319"/>
            <p:cNvSpPr/>
            <p:nvPr/>
          </p:nvSpPr>
          <p:spPr>
            <a:xfrm>
              <a:off x="5234692" y="37016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1" name="Oval 1320"/>
            <p:cNvSpPr/>
            <p:nvPr/>
          </p:nvSpPr>
          <p:spPr>
            <a:xfrm>
              <a:off x="5234068" y="39280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2" name="Oval 1321"/>
            <p:cNvSpPr/>
            <p:nvPr/>
          </p:nvSpPr>
          <p:spPr>
            <a:xfrm>
              <a:off x="5234173" y="41567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3" name="Oval 1322"/>
            <p:cNvSpPr/>
            <p:nvPr/>
          </p:nvSpPr>
          <p:spPr>
            <a:xfrm>
              <a:off x="5233549" y="43830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4" name="Oval 1323"/>
            <p:cNvSpPr/>
            <p:nvPr/>
          </p:nvSpPr>
          <p:spPr>
            <a:xfrm>
              <a:off x="5463286" y="27904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5" name="Oval 1324"/>
            <p:cNvSpPr/>
            <p:nvPr/>
          </p:nvSpPr>
          <p:spPr>
            <a:xfrm>
              <a:off x="5462662" y="30168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6" name="Oval 1325"/>
            <p:cNvSpPr/>
            <p:nvPr/>
          </p:nvSpPr>
          <p:spPr>
            <a:xfrm>
              <a:off x="5462767" y="32455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7" name="Oval 1326"/>
            <p:cNvSpPr/>
            <p:nvPr/>
          </p:nvSpPr>
          <p:spPr>
            <a:xfrm>
              <a:off x="5462143" y="34718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8" name="Oval 1327"/>
            <p:cNvSpPr/>
            <p:nvPr/>
          </p:nvSpPr>
          <p:spPr>
            <a:xfrm>
              <a:off x="5463286" y="37045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9" name="Oval 1328"/>
            <p:cNvSpPr/>
            <p:nvPr/>
          </p:nvSpPr>
          <p:spPr>
            <a:xfrm>
              <a:off x="5462662" y="39308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0" name="Oval 1329"/>
            <p:cNvSpPr/>
            <p:nvPr/>
          </p:nvSpPr>
          <p:spPr>
            <a:xfrm>
              <a:off x="5462767" y="41595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1" name="Oval 1330"/>
            <p:cNvSpPr/>
            <p:nvPr/>
          </p:nvSpPr>
          <p:spPr>
            <a:xfrm>
              <a:off x="5462143" y="43858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2" name="Oval 1331"/>
            <p:cNvSpPr/>
            <p:nvPr/>
          </p:nvSpPr>
          <p:spPr>
            <a:xfrm>
              <a:off x="5693920" y="27897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3" name="Oval 1332"/>
            <p:cNvSpPr/>
            <p:nvPr/>
          </p:nvSpPr>
          <p:spPr>
            <a:xfrm>
              <a:off x="5693296" y="30161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4" name="Oval 1333"/>
            <p:cNvSpPr/>
            <p:nvPr/>
          </p:nvSpPr>
          <p:spPr>
            <a:xfrm>
              <a:off x="5693401" y="32448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5" name="Oval 1334"/>
            <p:cNvSpPr/>
            <p:nvPr/>
          </p:nvSpPr>
          <p:spPr>
            <a:xfrm>
              <a:off x="5692777" y="34711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6" name="Oval 1335"/>
            <p:cNvSpPr/>
            <p:nvPr/>
          </p:nvSpPr>
          <p:spPr>
            <a:xfrm>
              <a:off x="5693920" y="37038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7" name="Oval 1336"/>
            <p:cNvSpPr/>
            <p:nvPr/>
          </p:nvSpPr>
          <p:spPr>
            <a:xfrm>
              <a:off x="5693296" y="39301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8" name="Oval 1337"/>
            <p:cNvSpPr/>
            <p:nvPr/>
          </p:nvSpPr>
          <p:spPr>
            <a:xfrm>
              <a:off x="5693401" y="41588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9" name="Oval 1338"/>
            <p:cNvSpPr/>
            <p:nvPr/>
          </p:nvSpPr>
          <p:spPr>
            <a:xfrm>
              <a:off x="5692777" y="43851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0" name="Oval 1339"/>
            <p:cNvSpPr/>
            <p:nvPr/>
          </p:nvSpPr>
          <p:spPr>
            <a:xfrm>
              <a:off x="5922514" y="27925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1" name="Oval 1340"/>
            <p:cNvSpPr/>
            <p:nvPr/>
          </p:nvSpPr>
          <p:spPr>
            <a:xfrm>
              <a:off x="5921890" y="30189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2" name="Oval 1341"/>
            <p:cNvSpPr/>
            <p:nvPr/>
          </p:nvSpPr>
          <p:spPr>
            <a:xfrm>
              <a:off x="5921995" y="32476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3" name="Oval 1342"/>
            <p:cNvSpPr/>
            <p:nvPr/>
          </p:nvSpPr>
          <p:spPr>
            <a:xfrm>
              <a:off x="5921371" y="34739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4" name="Oval 1343"/>
            <p:cNvSpPr/>
            <p:nvPr/>
          </p:nvSpPr>
          <p:spPr>
            <a:xfrm>
              <a:off x="5922514" y="37066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5" name="Oval 1344"/>
            <p:cNvSpPr/>
            <p:nvPr/>
          </p:nvSpPr>
          <p:spPr>
            <a:xfrm>
              <a:off x="5921890" y="39329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6" name="Oval 1345"/>
            <p:cNvSpPr/>
            <p:nvPr/>
          </p:nvSpPr>
          <p:spPr>
            <a:xfrm>
              <a:off x="5921995" y="416167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7" name="Oval 1346"/>
            <p:cNvSpPr/>
            <p:nvPr/>
          </p:nvSpPr>
          <p:spPr>
            <a:xfrm>
              <a:off x="5921371" y="43880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8" name="Oval 1347"/>
            <p:cNvSpPr/>
            <p:nvPr/>
          </p:nvSpPr>
          <p:spPr>
            <a:xfrm>
              <a:off x="6149092" y="27883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9" name="Oval 1348"/>
            <p:cNvSpPr/>
            <p:nvPr/>
          </p:nvSpPr>
          <p:spPr>
            <a:xfrm>
              <a:off x="6148468" y="301469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0" name="Oval 1349"/>
            <p:cNvSpPr/>
            <p:nvPr/>
          </p:nvSpPr>
          <p:spPr>
            <a:xfrm>
              <a:off x="6148573" y="32433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1" name="Oval 1350"/>
            <p:cNvSpPr/>
            <p:nvPr/>
          </p:nvSpPr>
          <p:spPr>
            <a:xfrm>
              <a:off x="6147949" y="34697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2" name="Oval 1351"/>
            <p:cNvSpPr/>
            <p:nvPr/>
          </p:nvSpPr>
          <p:spPr>
            <a:xfrm>
              <a:off x="6149092" y="37023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3" name="Oval 1352"/>
            <p:cNvSpPr/>
            <p:nvPr/>
          </p:nvSpPr>
          <p:spPr>
            <a:xfrm>
              <a:off x="6148468" y="39287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4" name="Oval 1353"/>
            <p:cNvSpPr/>
            <p:nvPr/>
          </p:nvSpPr>
          <p:spPr>
            <a:xfrm>
              <a:off x="6148573" y="41574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5" name="Oval 1354"/>
            <p:cNvSpPr/>
            <p:nvPr/>
          </p:nvSpPr>
          <p:spPr>
            <a:xfrm>
              <a:off x="6147949" y="43837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6" name="Oval 1355"/>
            <p:cNvSpPr/>
            <p:nvPr/>
          </p:nvSpPr>
          <p:spPr>
            <a:xfrm>
              <a:off x="6377686" y="27911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7" name="Oval 1356"/>
            <p:cNvSpPr/>
            <p:nvPr/>
          </p:nvSpPr>
          <p:spPr>
            <a:xfrm>
              <a:off x="6377062" y="30175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8" name="Oval 1357"/>
            <p:cNvSpPr/>
            <p:nvPr/>
          </p:nvSpPr>
          <p:spPr>
            <a:xfrm>
              <a:off x="6377167" y="324620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9" name="Oval 1358"/>
            <p:cNvSpPr/>
            <p:nvPr/>
          </p:nvSpPr>
          <p:spPr>
            <a:xfrm>
              <a:off x="6376543" y="34725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0" name="Oval 1359"/>
            <p:cNvSpPr/>
            <p:nvPr/>
          </p:nvSpPr>
          <p:spPr>
            <a:xfrm>
              <a:off x="6377686" y="37052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1" name="Oval 1360"/>
            <p:cNvSpPr/>
            <p:nvPr/>
          </p:nvSpPr>
          <p:spPr>
            <a:xfrm>
              <a:off x="6377062" y="39315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2" name="Oval 1361"/>
            <p:cNvSpPr/>
            <p:nvPr/>
          </p:nvSpPr>
          <p:spPr>
            <a:xfrm>
              <a:off x="6377167" y="41602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3" name="Oval 1362"/>
            <p:cNvSpPr/>
            <p:nvPr/>
          </p:nvSpPr>
          <p:spPr>
            <a:xfrm>
              <a:off x="6376543" y="43866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4" name="Oval 1363"/>
            <p:cNvSpPr/>
            <p:nvPr/>
          </p:nvSpPr>
          <p:spPr>
            <a:xfrm>
              <a:off x="6608320" y="27890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5" name="Oval 1364"/>
            <p:cNvSpPr/>
            <p:nvPr/>
          </p:nvSpPr>
          <p:spPr>
            <a:xfrm>
              <a:off x="6607696" y="30154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6" name="Oval 1365"/>
            <p:cNvSpPr/>
            <p:nvPr/>
          </p:nvSpPr>
          <p:spPr>
            <a:xfrm>
              <a:off x="6607801" y="32441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7" name="Oval 1366"/>
            <p:cNvSpPr/>
            <p:nvPr/>
          </p:nvSpPr>
          <p:spPr>
            <a:xfrm>
              <a:off x="6607177" y="34704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8" name="Oval 1367"/>
            <p:cNvSpPr/>
            <p:nvPr/>
          </p:nvSpPr>
          <p:spPr>
            <a:xfrm>
              <a:off x="6608320" y="37031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9" name="Oval 1368"/>
            <p:cNvSpPr/>
            <p:nvPr/>
          </p:nvSpPr>
          <p:spPr>
            <a:xfrm>
              <a:off x="6607696" y="39294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0" name="Oval 1369"/>
            <p:cNvSpPr/>
            <p:nvPr/>
          </p:nvSpPr>
          <p:spPr>
            <a:xfrm>
              <a:off x="6607801" y="41581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1" name="Oval 1370"/>
            <p:cNvSpPr/>
            <p:nvPr/>
          </p:nvSpPr>
          <p:spPr>
            <a:xfrm>
              <a:off x="6607177" y="43844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2" name="Oval 1371"/>
            <p:cNvSpPr/>
            <p:nvPr/>
          </p:nvSpPr>
          <p:spPr>
            <a:xfrm>
              <a:off x="6836914" y="27918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3" name="Oval 1372"/>
            <p:cNvSpPr/>
            <p:nvPr/>
          </p:nvSpPr>
          <p:spPr>
            <a:xfrm>
              <a:off x="6836290" y="30182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4" name="Oval 1373"/>
            <p:cNvSpPr/>
            <p:nvPr/>
          </p:nvSpPr>
          <p:spPr>
            <a:xfrm>
              <a:off x="6836395" y="32469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5" name="Oval 1374"/>
            <p:cNvSpPr/>
            <p:nvPr/>
          </p:nvSpPr>
          <p:spPr>
            <a:xfrm>
              <a:off x="6835771" y="34732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6" name="Oval 1375"/>
            <p:cNvSpPr/>
            <p:nvPr/>
          </p:nvSpPr>
          <p:spPr>
            <a:xfrm>
              <a:off x="6836914" y="37059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7" name="Oval 1376"/>
            <p:cNvSpPr/>
            <p:nvPr/>
          </p:nvSpPr>
          <p:spPr>
            <a:xfrm>
              <a:off x="6836290" y="39322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8" name="Oval 1377"/>
            <p:cNvSpPr/>
            <p:nvPr/>
          </p:nvSpPr>
          <p:spPr>
            <a:xfrm>
              <a:off x="6836395" y="41609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9" name="Oval 1378"/>
            <p:cNvSpPr/>
            <p:nvPr/>
          </p:nvSpPr>
          <p:spPr>
            <a:xfrm>
              <a:off x="6835771" y="43873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0" name="Oval 1379"/>
            <p:cNvSpPr/>
            <p:nvPr/>
          </p:nvSpPr>
          <p:spPr>
            <a:xfrm>
              <a:off x="7063492" y="27876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1" name="Oval 1380"/>
            <p:cNvSpPr/>
            <p:nvPr/>
          </p:nvSpPr>
          <p:spPr>
            <a:xfrm>
              <a:off x="7062868" y="30139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2" name="Oval 1381"/>
            <p:cNvSpPr/>
            <p:nvPr/>
          </p:nvSpPr>
          <p:spPr>
            <a:xfrm>
              <a:off x="7062973" y="32426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3" name="Oval 1382"/>
            <p:cNvSpPr/>
            <p:nvPr/>
          </p:nvSpPr>
          <p:spPr>
            <a:xfrm>
              <a:off x="7062349" y="34690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4" name="Oval 1383"/>
            <p:cNvSpPr/>
            <p:nvPr/>
          </p:nvSpPr>
          <p:spPr>
            <a:xfrm>
              <a:off x="7063492" y="37016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5" name="Oval 1384"/>
            <p:cNvSpPr/>
            <p:nvPr/>
          </p:nvSpPr>
          <p:spPr>
            <a:xfrm>
              <a:off x="7062868" y="39280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6" name="Oval 1385"/>
            <p:cNvSpPr/>
            <p:nvPr/>
          </p:nvSpPr>
          <p:spPr>
            <a:xfrm>
              <a:off x="7062973" y="41567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7" name="Oval 1386"/>
            <p:cNvSpPr/>
            <p:nvPr/>
          </p:nvSpPr>
          <p:spPr>
            <a:xfrm>
              <a:off x="7062349" y="43830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8" name="Oval 1387"/>
            <p:cNvSpPr/>
            <p:nvPr/>
          </p:nvSpPr>
          <p:spPr>
            <a:xfrm>
              <a:off x="7292086" y="27904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9" name="Oval 1388"/>
            <p:cNvSpPr/>
            <p:nvPr/>
          </p:nvSpPr>
          <p:spPr>
            <a:xfrm>
              <a:off x="7291462" y="30168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0" name="Oval 1389"/>
            <p:cNvSpPr/>
            <p:nvPr/>
          </p:nvSpPr>
          <p:spPr>
            <a:xfrm>
              <a:off x="7291567" y="32455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1" name="Oval 1390"/>
            <p:cNvSpPr/>
            <p:nvPr/>
          </p:nvSpPr>
          <p:spPr>
            <a:xfrm>
              <a:off x="7290943" y="34718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2" name="Oval 1391"/>
            <p:cNvSpPr/>
            <p:nvPr/>
          </p:nvSpPr>
          <p:spPr>
            <a:xfrm>
              <a:off x="7292086" y="37045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3" name="Oval 1392"/>
            <p:cNvSpPr/>
            <p:nvPr/>
          </p:nvSpPr>
          <p:spPr>
            <a:xfrm>
              <a:off x="7291462" y="39308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4" name="Oval 1393"/>
            <p:cNvSpPr/>
            <p:nvPr/>
          </p:nvSpPr>
          <p:spPr>
            <a:xfrm>
              <a:off x="7291567" y="41595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5" name="Oval 1394"/>
            <p:cNvSpPr/>
            <p:nvPr/>
          </p:nvSpPr>
          <p:spPr>
            <a:xfrm>
              <a:off x="7290943" y="43859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6" name="Oval 1395"/>
            <p:cNvSpPr/>
            <p:nvPr/>
          </p:nvSpPr>
          <p:spPr>
            <a:xfrm>
              <a:off x="7522720" y="27897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7" name="Oval 1396"/>
            <p:cNvSpPr/>
            <p:nvPr/>
          </p:nvSpPr>
          <p:spPr>
            <a:xfrm>
              <a:off x="7522096" y="30161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8" name="Oval 1397"/>
            <p:cNvSpPr/>
            <p:nvPr/>
          </p:nvSpPr>
          <p:spPr>
            <a:xfrm>
              <a:off x="7522201" y="32448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9" name="Oval 1398"/>
            <p:cNvSpPr/>
            <p:nvPr/>
          </p:nvSpPr>
          <p:spPr>
            <a:xfrm>
              <a:off x="7521577" y="34711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0" name="Oval 1399"/>
            <p:cNvSpPr/>
            <p:nvPr/>
          </p:nvSpPr>
          <p:spPr>
            <a:xfrm>
              <a:off x="7522720" y="37038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1" name="Oval 1400"/>
            <p:cNvSpPr/>
            <p:nvPr/>
          </p:nvSpPr>
          <p:spPr>
            <a:xfrm>
              <a:off x="7522096" y="39301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2" name="Oval 1401"/>
            <p:cNvSpPr/>
            <p:nvPr/>
          </p:nvSpPr>
          <p:spPr>
            <a:xfrm>
              <a:off x="7522201" y="41588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3" name="Oval 1402"/>
            <p:cNvSpPr/>
            <p:nvPr/>
          </p:nvSpPr>
          <p:spPr>
            <a:xfrm>
              <a:off x="7521577" y="43852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4" name="Oval 1403"/>
            <p:cNvSpPr/>
            <p:nvPr/>
          </p:nvSpPr>
          <p:spPr>
            <a:xfrm>
              <a:off x="7751314" y="27925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5" name="Oval 1404"/>
            <p:cNvSpPr/>
            <p:nvPr/>
          </p:nvSpPr>
          <p:spPr>
            <a:xfrm>
              <a:off x="7750690" y="30189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6" name="Oval 1405"/>
            <p:cNvSpPr/>
            <p:nvPr/>
          </p:nvSpPr>
          <p:spPr>
            <a:xfrm>
              <a:off x="7750795" y="32476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7" name="Oval 1406"/>
            <p:cNvSpPr/>
            <p:nvPr/>
          </p:nvSpPr>
          <p:spPr>
            <a:xfrm>
              <a:off x="7750171" y="34739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8" name="Oval 1407"/>
            <p:cNvSpPr/>
            <p:nvPr/>
          </p:nvSpPr>
          <p:spPr>
            <a:xfrm>
              <a:off x="7751314" y="37066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9" name="Oval 1408"/>
            <p:cNvSpPr/>
            <p:nvPr/>
          </p:nvSpPr>
          <p:spPr>
            <a:xfrm>
              <a:off x="7750690" y="39329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0" name="Oval 1409"/>
            <p:cNvSpPr/>
            <p:nvPr/>
          </p:nvSpPr>
          <p:spPr>
            <a:xfrm>
              <a:off x="7750795" y="41616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1" name="Oval 1410"/>
            <p:cNvSpPr/>
            <p:nvPr/>
          </p:nvSpPr>
          <p:spPr>
            <a:xfrm>
              <a:off x="7750171" y="43880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2" name="Oval 1411"/>
            <p:cNvSpPr/>
            <p:nvPr/>
          </p:nvSpPr>
          <p:spPr>
            <a:xfrm>
              <a:off x="7977892" y="27883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3" name="Oval 1412"/>
            <p:cNvSpPr/>
            <p:nvPr/>
          </p:nvSpPr>
          <p:spPr>
            <a:xfrm>
              <a:off x="7977268" y="30146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4" name="Oval 1413"/>
            <p:cNvSpPr/>
            <p:nvPr/>
          </p:nvSpPr>
          <p:spPr>
            <a:xfrm>
              <a:off x="7977373" y="32433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5" name="Oval 1414"/>
            <p:cNvSpPr/>
            <p:nvPr/>
          </p:nvSpPr>
          <p:spPr>
            <a:xfrm>
              <a:off x="7976749" y="34697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6" name="Oval 1415"/>
            <p:cNvSpPr/>
            <p:nvPr/>
          </p:nvSpPr>
          <p:spPr>
            <a:xfrm>
              <a:off x="7977892" y="37024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7" name="Oval 1416"/>
            <p:cNvSpPr/>
            <p:nvPr/>
          </p:nvSpPr>
          <p:spPr>
            <a:xfrm>
              <a:off x="7977268" y="39287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8" name="Oval 1417"/>
            <p:cNvSpPr/>
            <p:nvPr/>
          </p:nvSpPr>
          <p:spPr>
            <a:xfrm>
              <a:off x="7977373" y="41574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9" name="Oval 1418"/>
            <p:cNvSpPr/>
            <p:nvPr/>
          </p:nvSpPr>
          <p:spPr>
            <a:xfrm>
              <a:off x="7976749" y="43837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0" name="Oval 1419"/>
            <p:cNvSpPr/>
            <p:nvPr/>
          </p:nvSpPr>
          <p:spPr>
            <a:xfrm>
              <a:off x="8206486" y="27911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1" name="Oval 1420"/>
            <p:cNvSpPr/>
            <p:nvPr/>
          </p:nvSpPr>
          <p:spPr>
            <a:xfrm>
              <a:off x="8205862" y="30175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2" name="Oval 1421"/>
            <p:cNvSpPr/>
            <p:nvPr/>
          </p:nvSpPr>
          <p:spPr>
            <a:xfrm>
              <a:off x="8205967" y="32462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3" name="Oval 1422"/>
            <p:cNvSpPr/>
            <p:nvPr/>
          </p:nvSpPr>
          <p:spPr>
            <a:xfrm>
              <a:off x="8205343" y="34725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4" name="Oval 1423"/>
            <p:cNvSpPr/>
            <p:nvPr/>
          </p:nvSpPr>
          <p:spPr>
            <a:xfrm>
              <a:off x="8206486" y="37052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5" name="Oval 1424"/>
            <p:cNvSpPr/>
            <p:nvPr/>
          </p:nvSpPr>
          <p:spPr>
            <a:xfrm>
              <a:off x="8205862" y="39315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6" name="Oval 1425"/>
            <p:cNvSpPr/>
            <p:nvPr/>
          </p:nvSpPr>
          <p:spPr>
            <a:xfrm>
              <a:off x="8205967" y="41602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7" name="Oval 1426"/>
            <p:cNvSpPr/>
            <p:nvPr/>
          </p:nvSpPr>
          <p:spPr>
            <a:xfrm>
              <a:off x="8205343" y="43866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8" name="Oval 1427"/>
            <p:cNvSpPr/>
            <p:nvPr/>
          </p:nvSpPr>
          <p:spPr>
            <a:xfrm>
              <a:off x="1118743" y="46199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9" name="Oval 1428"/>
            <p:cNvSpPr/>
            <p:nvPr/>
          </p:nvSpPr>
          <p:spPr>
            <a:xfrm>
              <a:off x="1118119" y="48463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0" name="Oval 1429"/>
            <p:cNvSpPr/>
            <p:nvPr/>
          </p:nvSpPr>
          <p:spPr>
            <a:xfrm>
              <a:off x="1118224" y="50750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1" name="Oval 1430"/>
            <p:cNvSpPr/>
            <p:nvPr/>
          </p:nvSpPr>
          <p:spPr>
            <a:xfrm>
              <a:off x="1117600" y="53013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2" name="Oval 1431"/>
            <p:cNvSpPr/>
            <p:nvPr/>
          </p:nvSpPr>
          <p:spPr>
            <a:xfrm>
              <a:off x="1118743" y="55340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3" name="Oval 1432"/>
            <p:cNvSpPr/>
            <p:nvPr/>
          </p:nvSpPr>
          <p:spPr>
            <a:xfrm>
              <a:off x="1118119" y="57603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4" name="Oval 1433"/>
            <p:cNvSpPr/>
            <p:nvPr/>
          </p:nvSpPr>
          <p:spPr>
            <a:xfrm>
              <a:off x="1118224" y="59890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5" name="Oval 1434"/>
            <p:cNvSpPr/>
            <p:nvPr/>
          </p:nvSpPr>
          <p:spPr>
            <a:xfrm>
              <a:off x="1117600" y="62154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6" name="Oval 1435"/>
            <p:cNvSpPr/>
            <p:nvPr/>
          </p:nvSpPr>
          <p:spPr>
            <a:xfrm>
              <a:off x="1347337" y="462279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7" name="Oval 1436"/>
            <p:cNvSpPr/>
            <p:nvPr/>
          </p:nvSpPr>
          <p:spPr>
            <a:xfrm>
              <a:off x="1346713" y="48491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8" name="Oval 1437"/>
            <p:cNvSpPr/>
            <p:nvPr/>
          </p:nvSpPr>
          <p:spPr>
            <a:xfrm>
              <a:off x="1346818" y="50778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9" name="Oval 1438"/>
            <p:cNvSpPr/>
            <p:nvPr/>
          </p:nvSpPr>
          <p:spPr>
            <a:xfrm>
              <a:off x="1346194" y="53041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0" name="Oval 1439"/>
            <p:cNvSpPr/>
            <p:nvPr/>
          </p:nvSpPr>
          <p:spPr>
            <a:xfrm>
              <a:off x="1347337" y="55368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1" name="Oval 1440"/>
            <p:cNvSpPr/>
            <p:nvPr/>
          </p:nvSpPr>
          <p:spPr>
            <a:xfrm>
              <a:off x="1346713" y="57631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2" name="Oval 1441"/>
            <p:cNvSpPr/>
            <p:nvPr/>
          </p:nvSpPr>
          <p:spPr>
            <a:xfrm>
              <a:off x="1346818" y="59918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3" name="Oval 1442"/>
            <p:cNvSpPr/>
            <p:nvPr/>
          </p:nvSpPr>
          <p:spPr>
            <a:xfrm>
              <a:off x="1346194" y="62182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4" name="Oval 1443"/>
            <p:cNvSpPr/>
            <p:nvPr/>
          </p:nvSpPr>
          <p:spPr>
            <a:xfrm>
              <a:off x="1573915" y="46185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5" name="Oval 1444"/>
            <p:cNvSpPr/>
            <p:nvPr/>
          </p:nvSpPr>
          <p:spPr>
            <a:xfrm>
              <a:off x="1573291" y="48449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6" name="Oval 1445"/>
            <p:cNvSpPr/>
            <p:nvPr/>
          </p:nvSpPr>
          <p:spPr>
            <a:xfrm>
              <a:off x="1573396" y="50736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7" name="Oval 1446"/>
            <p:cNvSpPr/>
            <p:nvPr/>
          </p:nvSpPr>
          <p:spPr>
            <a:xfrm>
              <a:off x="1572772" y="52999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8" name="Oval 1447"/>
            <p:cNvSpPr/>
            <p:nvPr/>
          </p:nvSpPr>
          <p:spPr>
            <a:xfrm>
              <a:off x="1573915" y="55326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9" name="Oval 1448"/>
            <p:cNvSpPr/>
            <p:nvPr/>
          </p:nvSpPr>
          <p:spPr>
            <a:xfrm>
              <a:off x="1573291" y="57589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0" name="Oval 1449"/>
            <p:cNvSpPr/>
            <p:nvPr/>
          </p:nvSpPr>
          <p:spPr>
            <a:xfrm>
              <a:off x="1573396" y="59876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1" name="Oval 1450"/>
            <p:cNvSpPr/>
            <p:nvPr/>
          </p:nvSpPr>
          <p:spPr>
            <a:xfrm>
              <a:off x="1572772" y="62139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2" name="Oval 1451"/>
            <p:cNvSpPr/>
            <p:nvPr/>
          </p:nvSpPr>
          <p:spPr>
            <a:xfrm>
              <a:off x="1802509" y="46213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3" name="Oval 1452"/>
            <p:cNvSpPr/>
            <p:nvPr/>
          </p:nvSpPr>
          <p:spPr>
            <a:xfrm>
              <a:off x="1801885" y="48477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4" name="Oval 1453"/>
            <p:cNvSpPr/>
            <p:nvPr/>
          </p:nvSpPr>
          <p:spPr>
            <a:xfrm>
              <a:off x="1801990" y="50764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5" name="Oval 1454"/>
            <p:cNvSpPr/>
            <p:nvPr/>
          </p:nvSpPr>
          <p:spPr>
            <a:xfrm>
              <a:off x="1801366" y="53027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6" name="Oval 1455"/>
            <p:cNvSpPr/>
            <p:nvPr/>
          </p:nvSpPr>
          <p:spPr>
            <a:xfrm>
              <a:off x="1802509" y="55354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7" name="Oval 1456"/>
            <p:cNvSpPr/>
            <p:nvPr/>
          </p:nvSpPr>
          <p:spPr>
            <a:xfrm>
              <a:off x="1801885" y="57617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8" name="Oval 1457"/>
            <p:cNvSpPr/>
            <p:nvPr/>
          </p:nvSpPr>
          <p:spPr>
            <a:xfrm>
              <a:off x="1801990" y="59904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9" name="Oval 1458"/>
            <p:cNvSpPr/>
            <p:nvPr/>
          </p:nvSpPr>
          <p:spPr>
            <a:xfrm>
              <a:off x="1801366" y="62168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0" name="Oval 1459"/>
            <p:cNvSpPr/>
            <p:nvPr/>
          </p:nvSpPr>
          <p:spPr>
            <a:xfrm>
              <a:off x="2033143" y="46206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1" name="Oval 1460"/>
            <p:cNvSpPr/>
            <p:nvPr/>
          </p:nvSpPr>
          <p:spPr>
            <a:xfrm>
              <a:off x="2032519" y="48470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2" name="Oval 1461"/>
            <p:cNvSpPr/>
            <p:nvPr/>
          </p:nvSpPr>
          <p:spPr>
            <a:xfrm>
              <a:off x="2032624" y="50757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3" name="Oval 1462"/>
            <p:cNvSpPr/>
            <p:nvPr/>
          </p:nvSpPr>
          <p:spPr>
            <a:xfrm>
              <a:off x="2032000" y="53020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4" name="Oval 1463"/>
            <p:cNvSpPr/>
            <p:nvPr/>
          </p:nvSpPr>
          <p:spPr>
            <a:xfrm>
              <a:off x="2033143" y="55347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5" name="Oval 1464"/>
            <p:cNvSpPr/>
            <p:nvPr/>
          </p:nvSpPr>
          <p:spPr>
            <a:xfrm>
              <a:off x="2032519" y="57610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6" name="Oval 1465"/>
            <p:cNvSpPr/>
            <p:nvPr/>
          </p:nvSpPr>
          <p:spPr>
            <a:xfrm>
              <a:off x="2032624" y="59897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7" name="Oval 1466"/>
            <p:cNvSpPr/>
            <p:nvPr/>
          </p:nvSpPr>
          <p:spPr>
            <a:xfrm>
              <a:off x="2032000" y="62161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8" name="Oval 1467"/>
            <p:cNvSpPr/>
            <p:nvPr/>
          </p:nvSpPr>
          <p:spPr>
            <a:xfrm>
              <a:off x="2261737" y="46234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9" name="Oval 1468"/>
            <p:cNvSpPr/>
            <p:nvPr/>
          </p:nvSpPr>
          <p:spPr>
            <a:xfrm>
              <a:off x="2261113" y="48498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0" name="Oval 1469"/>
            <p:cNvSpPr/>
            <p:nvPr/>
          </p:nvSpPr>
          <p:spPr>
            <a:xfrm>
              <a:off x="2261218" y="50785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1" name="Oval 1470"/>
            <p:cNvSpPr/>
            <p:nvPr/>
          </p:nvSpPr>
          <p:spPr>
            <a:xfrm>
              <a:off x="2260594" y="53048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2" name="Oval 1471"/>
            <p:cNvSpPr/>
            <p:nvPr/>
          </p:nvSpPr>
          <p:spPr>
            <a:xfrm>
              <a:off x="2261737" y="55375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3" name="Oval 1472"/>
            <p:cNvSpPr/>
            <p:nvPr/>
          </p:nvSpPr>
          <p:spPr>
            <a:xfrm>
              <a:off x="2261113" y="57638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4" name="Oval 1473"/>
            <p:cNvSpPr/>
            <p:nvPr/>
          </p:nvSpPr>
          <p:spPr>
            <a:xfrm>
              <a:off x="2261218" y="59925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5" name="Oval 1474"/>
            <p:cNvSpPr/>
            <p:nvPr/>
          </p:nvSpPr>
          <p:spPr>
            <a:xfrm>
              <a:off x="2260594" y="62189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6" name="Oval 1475"/>
            <p:cNvSpPr/>
            <p:nvPr/>
          </p:nvSpPr>
          <p:spPr>
            <a:xfrm>
              <a:off x="2488315" y="46192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7" name="Oval 1476"/>
            <p:cNvSpPr/>
            <p:nvPr/>
          </p:nvSpPr>
          <p:spPr>
            <a:xfrm>
              <a:off x="2487691" y="48456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8" name="Oval 1477"/>
            <p:cNvSpPr/>
            <p:nvPr/>
          </p:nvSpPr>
          <p:spPr>
            <a:xfrm>
              <a:off x="2487796" y="50743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9" name="Oval 1478"/>
            <p:cNvSpPr/>
            <p:nvPr/>
          </p:nvSpPr>
          <p:spPr>
            <a:xfrm>
              <a:off x="2487172" y="53006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0" name="Oval 1479"/>
            <p:cNvSpPr/>
            <p:nvPr/>
          </p:nvSpPr>
          <p:spPr>
            <a:xfrm>
              <a:off x="2488315" y="55333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1" name="Oval 1480"/>
            <p:cNvSpPr/>
            <p:nvPr/>
          </p:nvSpPr>
          <p:spPr>
            <a:xfrm>
              <a:off x="2487691" y="57596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2" name="Oval 1481"/>
            <p:cNvSpPr/>
            <p:nvPr/>
          </p:nvSpPr>
          <p:spPr>
            <a:xfrm>
              <a:off x="2487796" y="59883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3" name="Oval 1482"/>
            <p:cNvSpPr/>
            <p:nvPr/>
          </p:nvSpPr>
          <p:spPr>
            <a:xfrm>
              <a:off x="2487172" y="62146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4" name="Oval 1483"/>
            <p:cNvSpPr/>
            <p:nvPr/>
          </p:nvSpPr>
          <p:spPr>
            <a:xfrm>
              <a:off x="2716909" y="46220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5" name="Oval 1484"/>
            <p:cNvSpPr/>
            <p:nvPr/>
          </p:nvSpPr>
          <p:spPr>
            <a:xfrm>
              <a:off x="2716285" y="48484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6" name="Oval 1485"/>
            <p:cNvSpPr/>
            <p:nvPr/>
          </p:nvSpPr>
          <p:spPr>
            <a:xfrm>
              <a:off x="2716390" y="50771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7" name="Oval 1486"/>
            <p:cNvSpPr/>
            <p:nvPr/>
          </p:nvSpPr>
          <p:spPr>
            <a:xfrm>
              <a:off x="2715766" y="53034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8" name="Oval 1487"/>
            <p:cNvSpPr/>
            <p:nvPr/>
          </p:nvSpPr>
          <p:spPr>
            <a:xfrm>
              <a:off x="2716909" y="55361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9" name="Oval 1488"/>
            <p:cNvSpPr/>
            <p:nvPr/>
          </p:nvSpPr>
          <p:spPr>
            <a:xfrm>
              <a:off x="2716285" y="57624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0" name="Oval 1489"/>
            <p:cNvSpPr/>
            <p:nvPr/>
          </p:nvSpPr>
          <p:spPr>
            <a:xfrm>
              <a:off x="2716390" y="59911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1" name="Oval 1490"/>
            <p:cNvSpPr/>
            <p:nvPr/>
          </p:nvSpPr>
          <p:spPr>
            <a:xfrm>
              <a:off x="2715766" y="62175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2" name="Oval 1491"/>
            <p:cNvSpPr/>
            <p:nvPr/>
          </p:nvSpPr>
          <p:spPr>
            <a:xfrm>
              <a:off x="2947543" y="46199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3" name="Oval 1492"/>
            <p:cNvSpPr/>
            <p:nvPr/>
          </p:nvSpPr>
          <p:spPr>
            <a:xfrm>
              <a:off x="2946919" y="48463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4" name="Oval 1493"/>
            <p:cNvSpPr/>
            <p:nvPr/>
          </p:nvSpPr>
          <p:spPr>
            <a:xfrm>
              <a:off x="2947024" y="50750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5" name="Oval 1494"/>
            <p:cNvSpPr/>
            <p:nvPr/>
          </p:nvSpPr>
          <p:spPr>
            <a:xfrm>
              <a:off x="2946400" y="53013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6" name="Oval 1495"/>
            <p:cNvSpPr/>
            <p:nvPr/>
          </p:nvSpPr>
          <p:spPr>
            <a:xfrm>
              <a:off x="2947543" y="55340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7" name="Oval 1496"/>
            <p:cNvSpPr/>
            <p:nvPr/>
          </p:nvSpPr>
          <p:spPr>
            <a:xfrm>
              <a:off x="2946919" y="576037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8" name="Oval 1497"/>
            <p:cNvSpPr/>
            <p:nvPr/>
          </p:nvSpPr>
          <p:spPr>
            <a:xfrm>
              <a:off x="2947024" y="59890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9" name="Oval 1498"/>
            <p:cNvSpPr/>
            <p:nvPr/>
          </p:nvSpPr>
          <p:spPr>
            <a:xfrm>
              <a:off x="2946400" y="62154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0" name="Oval 1499"/>
            <p:cNvSpPr/>
            <p:nvPr/>
          </p:nvSpPr>
          <p:spPr>
            <a:xfrm>
              <a:off x="3176137" y="46227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1" name="Oval 1500"/>
            <p:cNvSpPr/>
            <p:nvPr/>
          </p:nvSpPr>
          <p:spPr>
            <a:xfrm>
              <a:off x="3175513" y="48491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2" name="Oval 1501"/>
            <p:cNvSpPr/>
            <p:nvPr/>
          </p:nvSpPr>
          <p:spPr>
            <a:xfrm>
              <a:off x="3175618" y="50778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3" name="Oval 1502"/>
            <p:cNvSpPr/>
            <p:nvPr/>
          </p:nvSpPr>
          <p:spPr>
            <a:xfrm>
              <a:off x="3174994" y="53041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4" name="Oval 1503"/>
            <p:cNvSpPr/>
            <p:nvPr/>
          </p:nvSpPr>
          <p:spPr>
            <a:xfrm>
              <a:off x="3176137" y="55368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5" name="Oval 1504"/>
            <p:cNvSpPr/>
            <p:nvPr/>
          </p:nvSpPr>
          <p:spPr>
            <a:xfrm>
              <a:off x="3175513" y="57631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6" name="Oval 1505"/>
            <p:cNvSpPr/>
            <p:nvPr/>
          </p:nvSpPr>
          <p:spPr>
            <a:xfrm>
              <a:off x="3175618" y="59918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7" name="Oval 1506"/>
            <p:cNvSpPr/>
            <p:nvPr/>
          </p:nvSpPr>
          <p:spPr>
            <a:xfrm>
              <a:off x="3174994" y="62182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8" name="Oval 1507"/>
            <p:cNvSpPr/>
            <p:nvPr/>
          </p:nvSpPr>
          <p:spPr>
            <a:xfrm>
              <a:off x="3402715" y="46185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9" name="Oval 1508"/>
            <p:cNvSpPr/>
            <p:nvPr/>
          </p:nvSpPr>
          <p:spPr>
            <a:xfrm>
              <a:off x="3402091" y="484490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0" name="Oval 1509"/>
            <p:cNvSpPr/>
            <p:nvPr/>
          </p:nvSpPr>
          <p:spPr>
            <a:xfrm>
              <a:off x="3402196" y="50736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1" name="Oval 1510"/>
            <p:cNvSpPr/>
            <p:nvPr/>
          </p:nvSpPr>
          <p:spPr>
            <a:xfrm>
              <a:off x="3401572" y="52999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2" name="Oval 1511"/>
            <p:cNvSpPr/>
            <p:nvPr/>
          </p:nvSpPr>
          <p:spPr>
            <a:xfrm>
              <a:off x="3402715" y="55326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3" name="Oval 1512"/>
            <p:cNvSpPr/>
            <p:nvPr/>
          </p:nvSpPr>
          <p:spPr>
            <a:xfrm>
              <a:off x="3402091" y="57589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4" name="Oval 1513"/>
            <p:cNvSpPr/>
            <p:nvPr/>
          </p:nvSpPr>
          <p:spPr>
            <a:xfrm>
              <a:off x="3402196" y="59876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5" name="Oval 1514"/>
            <p:cNvSpPr/>
            <p:nvPr/>
          </p:nvSpPr>
          <p:spPr>
            <a:xfrm>
              <a:off x="3401572" y="62139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6" name="Oval 1515"/>
            <p:cNvSpPr/>
            <p:nvPr/>
          </p:nvSpPr>
          <p:spPr>
            <a:xfrm>
              <a:off x="3631309" y="46213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7" name="Oval 1516"/>
            <p:cNvSpPr/>
            <p:nvPr/>
          </p:nvSpPr>
          <p:spPr>
            <a:xfrm>
              <a:off x="3630685" y="48477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8" name="Oval 1517"/>
            <p:cNvSpPr/>
            <p:nvPr/>
          </p:nvSpPr>
          <p:spPr>
            <a:xfrm>
              <a:off x="3630790" y="50764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9" name="Oval 1518"/>
            <p:cNvSpPr/>
            <p:nvPr/>
          </p:nvSpPr>
          <p:spPr>
            <a:xfrm>
              <a:off x="3630166" y="53027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0" name="Oval 1519"/>
            <p:cNvSpPr/>
            <p:nvPr/>
          </p:nvSpPr>
          <p:spPr>
            <a:xfrm>
              <a:off x="3631309" y="55354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1" name="Oval 1520"/>
            <p:cNvSpPr/>
            <p:nvPr/>
          </p:nvSpPr>
          <p:spPr>
            <a:xfrm>
              <a:off x="3630685" y="57617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2" name="Oval 1521"/>
            <p:cNvSpPr/>
            <p:nvPr/>
          </p:nvSpPr>
          <p:spPr>
            <a:xfrm>
              <a:off x="3630790" y="59904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3" name="Oval 1522"/>
            <p:cNvSpPr/>
            <p:nvPr/>
          </p:nvSpPr>
          <p:spPr>
            <a:xfrm>
              <a:off x="3630166" y="62168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4" name="Oval 1523"/>
            <p:cNvSpPr/>
            <p:nvPr/>
          </p:nvSpPr>
          <p:spPr>
            <a:xfrm>
              <a:off x="3861943" y="46206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5" name="Oval 1524"/>
            <p:cNvSpPr/>
            <p:nvPr/>
          </p:nvSpPr>
          <p:spPr>
            <a:xfrm>
              <a:off x="3861319" y="48470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6" name="Oval 1525"/>
            <p:cNvSpPr/>
            <p:nvPr/>
          </p:nvSpPr>
          <p:spPr>
            <a:xfrm>
              <a:off x="3861424" y="50757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7" name="Oval 1526"/>
            <p:cNvSpPr/>
            <p:nvPr/>
          </p:nvSpPr>
          <p:spPr>
            <a:xfrm>
              <a:off x="3860800" y="53020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8" name="Oval 1527"/>
            <p:cNvSpPr/>
            <p:nvPr/>
          </p:nvSpPr>
          <p:spPr>
            <a:xfrm>
              <a:off x="3861943" y="55347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9" name="Oval 1528"/>
            <p:cNvSpPr/>
            <p:nvPr/>
          </p:nvSpPr>
          <p:spPr>
            <a:xfrm>
              <a:off x="3861319" y="57610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0" name="Oval 1529"/>
            <p:cNvSpPr/>
            <p:nvPr/>
          </p:nvSpPr>
          <p:spPr>
            <a:xfrm>
              <a:off x="3861424" y="59897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1" name="Oval 1530"/>
            <p:cNvSpPr/>
            <p:nvPr/>
          </p:nvSpPr>
          <p:spPr>
            <a:xfrm>
              <a:off x="3860800" y="62161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2" name="Oval 1531"/>
            <p:cNvSpPr/>
            <p:nvPr/>
          </p:nvSpPr>
          <p:spPr>
            <a:xfrm>
              <a:off x="4090537" y="46235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3" name="Oval 1532"/>
            <p:cNvSpPr/>
            <p:nvPr/>
          </p:nvSpPr>
          <p:spPr>
            <a:xfrm>
              <a:off x="4089913" y="48498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4" name="Oval 1533"/>
            <p:cNvSpPr/>
            <p:nvPr/>
          </p:nvSpPr>
          <p:spPr>
            <a:xfrm>
              <a:off x="4090018" y="50785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5" name="Oval 1534"/>
            <p:cNvSpPr/>
            <p:nvPr/>
          </p:nvSpPr>
          <p:spPr>
            <a:xfrm>
              <a:off x="4089394" y="53048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6" name="Oval 1535"/>
            <p:cNvSpPr/>
            <p:nvPr/>
          </p:nvSpPr>
          <p:spPr>
            <a:xfrm>
              <a:off x="4090537" y="55375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7" name="Oval 1536"/>
            <p:cNvSpPr/>
            <p:nvPr/>
          </p:nvSpPr>
          <p:spPr>
            <a:xfrm>
              <a:off x="4089913" y="57638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8" name="Oval 1537"/>
            <p:cNvSpPr/>
            <p:nvPr/>
          </p:nvSpPr>
          <p:spPr>
            <a:xfrm>
              <a:off x="4090018" y="599259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9" name="Oval 1538"/>
            <p:cNvSpPr/>
            <p:nvPr/>
          </p:nvSpPr>
          <p:spPr>
            <a:xfrm>
              <a:off x="4089394" y="62189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0" name="Oval 1539"/>
            <p:cNvSpPr/>
            <p:nvPr/>
          </p:nvSpPr>
          <p:spPr>
            <a:xfrm>
              <a:off x="4317115" y="46192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1" name="Oval 1540"/>
            <p:cNvSpPr/>
            <p:nvPr/>
          </p:nvSpPr>
          <p:spPr>
            <a:xfrm>
              <a:off x="4316491" y="48456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2" name="Oval 1541"/>
            <p:cNvSpPr/>
            <p:nvPr/>
          </p:nvSpPr>
          <p:spPr>
            <a:xfrm>
              <a:off x="4316596" y="50743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3" name="Oval 1542"/>
            <p:cNvSpPr/>
            <p:nvPr/>
          </p:nvSpPr>
          <p:spPr>
            <a:xfrm>
              <a:off x="4315972" y="53006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4" name="Oval 1543"/>
            <p:cNvSpPr/>
            <p:nvPr/>
          </p:nvSpPr>
          <p:spPr>
            <a:xfrm>
              <a:off x="4317115" y="55333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5" name="Oval 1544"/>
            <p:cNvSpPr/>
            <p:nvPr/>
          </p:nvSpPr>
          <p:spPr>
            <a:xfrm>
              <a:off x="4316491" y="57596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6" name="Oval 1545"/>
            <p:cNvSpPr/>
            <p:nvPr/>
          </p:nvSpPr>
          <p:spPr>
            <a:xfrm>
              <a:off x="4316596" y="59883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7" name="Oval 1546"/>
            <p:cNvSpPr/>
            <p:nvPr/>
          </p:nvSpPr>
          <p:spPr>
            <a:xfrm>
              <a:off x="4315972" y="62147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8" name="Oval 1547"/>
            <p:cNvSpPr/>
            <p:nvPr/>
          </p:nvSpPr>
          <p:spPr>
            <a:xfrm>
              <a:off x="4545709" y="46220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9" name="Oval 1548"/>
            <p:cNvSpPr/>
            <p:nvPr/>
          </p:nvSpPr>
          <p:spPr>
            <a:xfrm>
              <a:off x="4545085" y="48484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0" name="Oval 1549"/>
            <p:cNvSpPr/>
            <p:nvPr/>
          </p:nvSpPr>
          <p:spPr>
            <a:xfrm>
              <a:off x="4545190" y="50771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1" name="Oval 1550"/>
            <p:cNvSpPr/>
            <p:nvPr/>
          </p:nvSpPr>
          <p:spPr>
            <a:xfrm>
              <a:off x="4544566" y="53034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2" name="Oval 1551"/>
            <p:cNvSpPr/>
            <p:nvPr/>
          </p:nvSpPr>
          <p:spPr>
            <a:xfrm>
              <a:off x="4545709" y="55361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3" name="Oval 1552"/>
            <p:cNvSpPr/>
            <p:nvPr/>
          </p:nvSpPr>
          <p:spPr>
            <a:xfrm>
              <a:off x="4545085" y="57624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4" name="Oval 1553"/>
            <p:cNvSpPr/>
            <p:nvPr/>
          </p:nvSpPr>
          <p:spPr>
            <a:xfrm>
              <a:off x="4545190" y="59911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5" name="Oval 1554"/>
            <p:cNvSpPr/>
            <p:nvPr/>
          </p:nvSpPr>
          <p:spPr>
            <a:xfrm>
              <a:off x="4544566" y="62175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6" name="Oval 1555"/>
            <p:cNvSpPr/>
            <p:nvPr/>
          </p:nvSpPr>
          <p:spPr>
            <a:xfrm>
              <a:off x="4779518" y="46178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7" name="Oval 1556"/>
            <p:cNvSpPr/>
            <p:nvPr/>
          </p:nvSpPr>
          <p:spPr>
            <a:xfrm>
              <a:off x="4778894" y="48442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8" name="Oval 1557"/>
            <p:cNvSpPr/>
            <p:nvPr/>
          </p:nvSpPr>
          <p:spPr>
            <a:xfrm>
              <a:off x="4778999" y="50729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9" name="Oval 1558"/>
            <p:cNvSpPr/>
            <p:nvPr/>
          </p:nvSpPr>
          <p:spPr>
            <a:xfrm>
              <a:off x="4778375" y="52992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0" name="Oval 1559"/>
            <p:cNvSpPr/>
            <p:nvPr/>
          </p:nvSpPr>
          <p:spPr>
            <a:xfrm>
              <a:off x="4779518" y="55319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1" name="Oval 1560"/>
            <p:cNvSpPr/>
            <p:nvPr/>
          </p:nvSpPr>
          <p:spPr>
            <a:xfrm>
              <a:off x="4778894" y="57582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2" name="Oval 1561"/>
            <p:cNvSpPr/>
            <p:nvPr/>
          </p:nvSpPr>
          <p:spPr>
            <a:xfrm>
              <a:off x="4778999" y="59869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3" name="Oval 1562"/>
            <p:cNvSpPr/>
            <p:nvPr/>
          </p:nvSpPr>
          <p:spPr>
            <a:xfrm>
              <a:off x="4778375" y="62132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4" name="Oval 1563"/>
            <p:cNvSpPr/>
            <p:nvPr/>
          </p:nvSpPr>
          <p:spPr>
            <a:xfrm>
              <a:off x="5008112" y="46206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5" name="Oval 1564"/>
            <p:cNvSpPr/>
            <p:nvPr/>
          </p:nvSpPr>
          <p:spPr>
            <a:xfrm>
              <a:off x="5007488" y="48470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6" name="Oval 1565"/>
            <p:cNvSpPr/>
            <p:nvPr/>
          </p:nvSpPr>
          <p:spPr>
            <a:xfrm>
              <a:off x="5007593" y="50757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7" name="Oval 1566"/>
            <p:cNvSpPr/>
            <p:nvPr/>
          </p:nvSpPr>
          <p:spPr>
            <a:xfrm>
              <a:off x="5006969" y="53020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8" name="Oval 1567"/>
            <p:cNvSpPr/>
            <p:nvPr/>
          </p:nvSpPr>
          <p:spPr>
            <a:xfrm>
              <a:off x="5008112" y="55347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9" name="Oval 1568"/>
            <p:cNvSpPr/>
            <p:nvPr/>
          </p:nvSpPr>
          <p:spPr>
            <a:xfrm>
              <a:off x="5007488" y="57610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0" name="Oval 1569"/>
            <p:cNvSpPr/>
            <p:nvPr/>
          </p:nvSpPr>
          <p:spPr>
            <a:xfrm>
              <a:off x="5007593" y="59897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1" name="Oval 1570"/>
            <p:cNvSpPr/>
            <p:nvPr/>
          </p:nvSpPr>
          <p:spPr>
            <a:xfrm>
              <a:off x="5006969" y="62161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2" name="Oval 1571"/>
            <p:cNvSpPr/>
            <p:nvPr/>
          </p:nvSpPr>
          <p:spPr>
            <a:xfrm>
              <a:off x="5234690" y="46164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3" name="Oval 1572"/>
            <p:cNvSpPr/>
            <p:nvPr/>
          </p:nvSpPr>
          <p:spPr>
            <a:xfrm>
              <a:off x="5234066" y="48427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4" name="Oval 1573"/>
            <p:cNvSpPr/>
            <p:nvPr/>
          </p:nvSpPr>
          <p:spPr>
            <a:xfrm>
              <a:off x="5234171" y="50714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5" name="Oval 1574"/>
            <p:cNvSpPr/>
            <p:nvPr/>
          </p:nvSpPr>
          <p:spPr>
            <a:xfrm>
              <a:off x="5233547" y="52978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6" name="Oval 1575"/>
            <p:cNvSpPr/>
            <p:nvPr/>
          </p:nvSpPr>
          <p:spPr>
            <a:xfrm>
              <a:off x="5234690" y="55304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7" name="Oval 1576"/>
            <p:cNvSpPr/>
            <p:nvPr/>
          </p:nvSpPr>
          <p:spPr>
            <a:xfrm>
              <a:off x="5234066" y="57568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8" name="Oval 1577"/>
            <p:cNvSpPr/>
            <p:nvPr/>
          </p:nvSpPr>
          <p:spPr>
            <a:xfrm>
              <a:off x="5234171" y="59855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9" name="Oval 1578"/>
            <p:cNvSpPr/>
            <p:nvPr/>
          </p:nvSpPr>
          <p:spPr>
            <a:xfrm>
              <a:off x="5233547" y="62118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0" name="Oval 1579"/>
            <p:cNvSpPr/>
            <p:nvPr/>
          </p:nvSpPr>
          <p:spPr>
            <a:xfrm>
              <a:off x="5463284" y="46192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1" name="Oval 1580"/>
            <p:cNvSpPr/>
            <p:nvPr/>
          </p:nvSpPr>
          <p:spPr>
            <a:xfrm>
              <a:off x="5462660" y="48456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2" name="Oval 1581"/>
            <p:cNvSpPr/>
            <p:nvPr/>
          </p:nvSpPr>
          <p:spPr>
            <a:xfrm>
              <a:off x="5462765" y="50743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3" name="Oval 1582"/>
            <p:cNvSpPr/>
            <p:nvPr/>
          </p:nvSpPr>
          <p:spPr>
            <a:xfrm>
              <a:off x="5462141" y="53006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4" name="Oval 1583"/>
            <p:cNvSpPr/>
            <p:nvPr/>
          </p:nvSpPr>
          <p:spPr>
            <a:xfrm>
              <a:off x="5463284" y="55333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5" name="Oval 1584"/>
            <p:cNvSpPr/>
            <p:nvPr/>
          </p:nvSpPr>
          <p:spPr>
            <a:xfrm>
              <a:off x="5462660" y="57596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6" name="Oval 1585"/>
            <p:cNvSpPr/>
            <p:nvPr/>
          </p:nvSpPr>
          <p:spPr>
            <a:xfrm>
              <a:off x="5462765" y="59883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7" name="Oval 1586"/>
            <p:cNvSpPr/>
            <p:nvPr/>
          </p:nvSpPr>
          <p:spPr>
            <a:xfrm>
              <a:off x="5462141" y="62147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8" name="Oval 1587"/>
            <p:cNvSpPr/>
            <p:nvPr/>
          </p:nvSpPr>
          <p:spPr>
            <a:xfrm>
              <a:off x="5693918" y="46185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9" name="Oval 1588"/>
            <p:cNvSpPr/>
            <p:nvPr/>
          </p:nvSpPr>
          <p:spPr>
            <a:xfrm>
              <a:off x="5693294" y="48449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0" name="Oval 1589"/>
            <p:cNvSpPr/>
            <p:nvPr/>
          </p:nvSpPr>
          <p:spPr>
            <a:xfrm>
              <a:off x="5693399" y="50736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1" name="Oval 1590"/>
            <p:cNvSpPr/>
            <p:nvPr/>
          </p:nvSpPr>
          <p:spPr>
            <a:xfrm>
              <a:off x="5692775" y="52999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2" name="Oval 1591"/>
            <p:cNvSpPr/>
            <p:nvPr/>
          </p:nvSpPr>
          <p:spPr>
            <a:xfrm>
              <a:off x="5693918" y="55326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3" name="Oval 1592"/>
            <p:cNvSpPr/>
            <p:nvPr/>
          </p:nvSpPr>
          <p:spPr>
            <a:xfrm>
              <a:off x="5693294" y="57589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4" name="Oval 1593"/>
            <p:cNvSpPr/>
            <p:nvPr/>
          </p:nvSpPr>
          <p:spPr>
            <a:xfrm>
              <a:off x="5693399" y="59876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5" name="Oval 1594"/>
            <p:cNvSpPr/>
            <p:nvPr/>
          </p:nvSpPr>
          <p:spPr>
            <a:xfrm>
              <a:off x="5692775" y="62139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6" name="Oval 1595"/>
            <p:cNvSpPr/>
            <p:nvPr/>
          </p:nvSpPr>
          <p:spPr>
            <a:xfrm>
              <a:off x="5922512" y="46213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7" name="Oval 1596"/>
            <p:cNvSpPr/>
            <p:nvPr/>
          </p:nvSpPr>
          <p:spPr>
            <a:xfrm>
              <a:off x="5921888" y="48477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8" name="Oval 1597"/>
            <p:cNvSpPr/>
            <p:nvPr/>
          </p:nvSpPr>
          <p:spPr>
            <a:xfrm>
              <a:off x="5921993" y="50764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9" name="Oval 1598"/>
            <p:cNvSpPr/>
            <p:nvPr/>
          </p:nvSpPr>
          <p:spPr>
            <a:xfrm>
              <a:off x="5921369" y="53027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0" name="Oval 1599"/>
            <p:cNvSpPr/>
            <p:nvPr/>
          </p:nvSpPr>
          <p:spPr>
            <a:xfrm>
              <a:off x="5922512" y="55354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1" name="Oval 1600"/>
            <p:cNvSpPr/>
            <p:nvPr/>
          </p:nvSpPr>
          <p:spPr>
            <a:xfrm>
              <a:off x="5921888" y="57617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2" name="Oval 1601"/>
            <p:cNvSpPr/>
            <p:nvPr/>
          </p:nvSpPr>
          <p:spPr>
            <a:xfrm>
              <a:off x="5921993" y="59904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3" name="Oval 1602"/>
            <p:cNvSpPr/>
            <p:nvPr/>
          </p:nvSpPr>
          <p:spPr>
            <a:xfrm>
              <a:off x="5921369" y="62168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4" name="Oval 1603"/>
            <p:cNvSpPr/>
            <p:nvPr/>
          </p:nvSpPr>
          <p:spPr>
            <a:xfrm>
              <a:off x="6149090" y="46171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5" name="Oval 1604"/>
            <p:cNvSpPr/>
            <p:nvPr/>
          </p:nvSpPr>
          <p:spPr>
            <a:xfrm>
              <a:off x="6148466" y="48434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6" name="Oval 1605"/>
            <p:cNvSpPr/>
            <p:nvPr/>
          </p:nvSpPr>
          <p:spPr>
            <a:xfrm>
              <a:off x="6148571" y="50721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7" name="Oval 1606"/>
            <p:cNvSpPr/>
            <p:nvPr/>
          </p:nvSpPr>
          <p:spPr>
            <a:xfrm>
              <a:off x="6147947" y="52985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8" name="Oval 1607"/>
            <p:cNvSpPr/>
            <p:nvPr/>
          </p:nvSpPr>
          <p:spPr>
            <a:xfrm>
              <a:off x="6149090" y="55311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9" name="Oval 1608"/>
            <p:cNvSpPr/>
            <p:nvPr/>
          </p:nvSpPr>
          <p:spPr>
            <a:xfrm>
              <a:off x="6148466" y="57575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0" name="Oval 1609"/>
            <p:cNvSpPr/>
            <p:nvPr/>
          </p:nvSpPr>
          <p:spPr>
            <a:xfrm>
              <a:off x="6148571" y="59862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1" name="Oval 1610"/>
            <p:cNvSpPr/>
            <p:nvPr/>
          </p:nvSpPr>
          <p:spPr>
            <a:xfrm>
              <a:off x="6147947" y="62125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2" name="Oval 1611"/>
            <p:cNvSpPr/>
            <p:nvPr/>
          </p:nvSpPr>
          <p:spPr>
            <a:xfrm>
              <a:off x="6377684" y="46199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3" name="Oval 1612"/>
            <p:cNvSpPr/>
            <p:nvPr/>
          </p:nvSpPr>
          <p:spPr>
            <a:xfrm>
              <a:off x="6377060" y="48463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4" name="Oval 1613"/>
            <p:cNvSpPr/>
            <p:nvPr/>
          </p:nvSpPr>
          <p:spPr>
            <a:xfrm>
              <a:off x="6377165" y="50750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5" name="Oval 1614"/>
            <p:cNvSpPr/>
            <p:nvPr/>
          </p:nvSpPr>
          <p:spPr>
            <a:xfrm>
              <a:off x="6376541" y="53013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6" name="Oval 1615"/>
            <p:cNvSpPr/>
            <p:nvPr/>
          </p:nvSpPr>
          <p:spPr>
            <a:xfrm>
              <a:off x="6377684" y="55340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7" name="Oval 1616"/>
            <p:cNvSpPr/>
            <p:nvPr/>
          </p:nvSpPr>
          <p:spPr>
            <a:xfrm>
              <a:off x="6377060" y="57603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8" name="Oval 1617"/>
            <p:cNvSpPr/>
            <p:nvPr/>
          </p:nvSpPr>
          <p:spPr>
            <a:xfrm>
              <a:off x="6377165" y="59890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9" name="Oval 1618"/>
            <p:cNvSpPr/>
            <p:nvPr/>
          </p:nvSpPr>
          <p:spPr>
            <a:xfrm>
              <a:off x="6376541" y="62154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0" name="Oval 1619"/>
            <p:cNvSpPr/>
            <p:nvPr/>
          </p:nvSpPr>
          <p:spPr>
            <a:xfrm>
              <a:off x="6608318" y="46178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1" name="Oval 1620"/>
            <p:cNvSpPr/>
            <p:nvPr/>
          </p:nvSpPr>
          <p:spPr>
            <a:xfrm>
              <a:off x="6607694" y="484420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2" name="Oval 1621"/>
            <p:cNvSpPr/>
            <p:nvPr/>
          </p:nvSpPr>
          <p:spPr>
            <a:xfrm>
              <a:off x="6607799" y="50729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3" name="Oval 1622"/>
            <p:cNvSpPr/>
            <p:nvPr/>
          </p:nvSpPr>
          <p:spPr>
            <a:xfrm>
              <a:off x="6607175" y="52992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4" name="Oval 1623"/>
            <p:cNvSpPr/>
            <p:nvPr/>
          </p:nvSpPr>
          <p:spPr>
            <a:xfrm>
              <a:off x="6608318" y="55319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5" name="Oval 1624"/>
            <p:cNvSpPr/>
            <p:nvPr/>
          </p:nvSpPr>
          <p:spPr>
            <a:xfrm>
              <a:off x="6607694" y="57582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6" name="Oval 1625"/>
            <p:cNvSpPr/>
            <p:nvPr/>
          </p:nvSpPr>
          <p:spPr>
            <a:xfrm>
              <a:off x="6607799" y="59869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7" name="Oval 1626"/>
            <p:cNvSpPr/>
            <p:nvPr/>
          </p:nvSpPr>
          <p:spPr>
            <a:xfrm>
              <a:off x="6607175" y="62132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8" name="Oval 1627"/>
            <p:cNvSpPr/>
            <p:nvPr/>
          </p:nvSpPr>
          <p:spPr>
            <a:xfrm>
              <a:off x="6836912" y="46206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9" name="Oval 1628"/>
            <p:cNvSpPr/>
            <p:nvPr/>
          </p:nvSpPr>
          <p:spPr>
            <a:xfrm>
              <a:off x="6836288" y="48470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0" name="Oval 1629"/>
            <p:cNvSpPr/>
            <p:nvPr/>
          </p:nvSpPr>
          <p:spPr>
            <a:xfrm>
              <a:off x="6836393" y="50757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1" name="Oval 1630"/>
            <p:cNvSpPr/>
            <p:nvPr/>
          </p:nvSpPr>
          <p:spPr>
            <a:xfrm>
              <a:off x="6835769" y="53020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2" name="Oval 1631"/>
            <p:cNvSpPr/>
            <p:nvPr/>
          </p:nvSpPr>
          <p:spPr>
            <a:xfrm>
              <a:off x="6836912" y="55347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3" name="Oval 1632"/>
            <p:cNvSpPr/>
            <p:nvPr/>
          </p:nvSpPr>
          <p:spPr>
            <a:xfrm>
              <a:off x="6836288" y="57610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4" name="Oval 1633"/>
            <p:cNvSpPr/>
            <p:nvPr/>
          </p:nvSpPr>
          <p:spPr>
            <a:xfrm>
              <a:off x="6836393" y="59897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5" name="Oval 1634"/>
            <p:cNvSpPr/>
            <p:nvPr/>
          </p:nvSpPr>
          <p:spPr>
            <a:xfrm>
              <a:off x="6835769" y="62161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6" name="Oval 1635"/>
            <p:cNvSpPr/>
            <p:nvPr/>
          </p:nvSpPr>
          <p:spPr>
            <a:xfrm>
              <a:off x="7063490" y="46164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7" name="Oval 1636"/>
            <p:cNvSpPr/>
            <p:nvPr/>
          </p:nvSpPr>
          <p:spPr>
            <a:xfrm>
              <a:off x="7062866" y="48427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8" name="Oval 1637"/>
            <p:cNvSpPr/>
            <p:nvPr/>
          </p:nvSpPr>
          <p:spPr>
            <a:xfrm>
              <a:off x="7062971" y="50714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9" name="Oval 1638"/>
            <p:cNvSpPr/>
            <p:nvPr/>
          </p:nvSpPr>
          <p:spPr>
            <a:xfrm>
              <a:off x="7062347" y="52978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0" name="Oval 1639"/>
            <p:cNvSpPr/>
            <p:nvPr/>
          </p:nvSpPr>
          <p:spPr>
            <a:xfrm>
              <a:off x="7063490" y="55305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1" name="Oval 1640"/>
            <p:cNvSpPr/>
            <p:nvPr/>
          </p:nvSpPr>
          <p:spPr>
            <a:xfrm>
              <a:off x="7062866" y="57568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2" name="Oval 1641"/>
            <p:cNvSpPr/>
            <p:nvPr/>
          </p:nvSpPr>
          <p:spPr>
            <a:xfrm>
              <a:off x="7062971" y="59855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3" name="Oval 1642"/>
            <p:cNvSpPr/>
            <p:nvPr/>
          </p:nvSpPr>
          <p:spPr>
            <a:xfrm>
              <a:off x="7062347" y="62118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4" name="Oval 1643"/>
            <p:cNvSpPr/>
            <p:nvPr/>
          </p:nvSpPr>
          <p:spPr>
            <a:xfrm>
              <a:off x="7292084" y="46192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5" name="Oval 1644"/>
            <p:cNvSpPr/>
            <p:nvPr/>
          </p:nvSpPr>
          <p:spPr>
            <a:xfrm>
              <a:off x="7291460" y="48456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6" name="Oval 1645"/>
            <p:cNvSpPr/>
            <p:nvPr/>
          </p:nvSpPr>
          <p:spPr>
            <a:xfrm>
              <a:off x="7291565" y="50743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7" name="Oval 1646"/>
            <p:cNvSpPr/>
            <p:nvPr/>
          </p:nvSpPr>
          <p:spPr>
            <a:xfrm>
              <a:off x="7290941" y="53006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8" name="Oval 1647"/>
            <p:cNvSpPr/>
            <p:nvPr/>
          </p:nvSpPr>
          <p:spPr>
            <a:xfrm>
              <a:off x="7292084" y="55333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9" name="Oval 1648"/>
            <p:cNvSpPr/>
            <p:nvPr/>
          </p:nvSpPr>
          <p:spPr>
            <a:xfrm>
              <a:off x="7291460" y="57596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0" name="Oval 1649"/>
            <p:cNvSpPr/>
            <p:nvPr/>
          </p:nvSpPr>
          <p:spPr>
            <a:xfrm>
              <a:off x="7291565" y="59883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1" name="Oval 1650"/>
            <p:cNvSpPr/>
            <p:nvPr/>
          </p:nvSpPr>
          <p:spPr>
            <a:xfrm>
              <a:off x="7290941" y="62147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2" name="Oval 1651"/>
            <p:cNvSpPr/>
            <p:nvPr/>
          </p:nvSpPr>
          <p:spPr>
            <a:xfrm>
              <a:off x="7522718" y="46185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3" name="Oval 1652"/>
            <p:cNvSpPr/>
            <p:nvPr/>
          </p:nvSpPr>
          <p:spPr>
            <a:xfrm>
              <a:off x="7522094" y="48449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4" name="Oval 1653"/>
            <p:cNvSpPr/>
            <p:nvPr/>
          </p:nvSpPr>
          <p:spPr>
            <a:xfrm>
              <a:off x="7522199" y="50736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5" name="Oval 1654"/>
            <p:cNvSpPr/>
            <p:nvPr/>
          </p:nvSpPr>
          <p:spPr>
            <a:xfrm>
              <a:off x="7521575" y="52999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6" name="Oval 1655"/>
            <p:cNvSpPr/>
            <p:nvPr/>
          </p:nvSpPr>
          <p:spPr>
            <a:xfrm>
              <a:off x="7522718" y="55326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7" name="Oval 1656"/>
            <p:cNvSpPr/>
            <p:nvPr/>
          </p:nvSpPr>
          <p:spPr>
            <a:xfrm>
              <a:off x="7522094" y="57589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8" name="Oval 1657"/>
            <p:cNvSpPr/>
            <p:nvPr/>
          </p:nvSpPr>
          <p:spPr>
            <a:xfrm>
              <a:off x="7522199" y="59876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9" name="Oval 1658"/>
            <p:cNvSpPr/>
            <p:nvPr/>
          </p:nvSpPr>
          <p:spPr>
            <a:xfrm>
              <a:off x="7521575" y="62140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0" name="Oval 1659"/>
            <p:cNvSpPr/>
            <p:nvPr/>
          </p:nvSpPr>
          <p:spPr>
            <a:xfrm>
              <a:off x="7751312" y="46213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1" name="Oval 1660"/>
            <p:cNvSpPr/>
            <p:nvPr/>
          </p:nvSpPr>
          <p:spPr>
            <a:xfrm>
              <a:off x="7750688" y="48477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2" name="Oval 1661"/>
            <p:cNvSpPr/>
            <p:nvPr/>
          </p:nvSpPr>
          <p:spPr>
            <a:xfrm>
              <a:off x="7750793" y="50764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3" name="Oval 1662"/>
            <p:cNvSpPr/>
            <p:nvPr/>
          </p:nvSpPr>
          <p:spPr>
            <a:xfrm>
              <a:off x="7750169" y="53027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4" name="Oval 1663"/>
            <p:cNvSpPr/>
            <p:nvPr/>
          </p:nvSpPr>
          <p:spPr>
            <a:xfrm>
              <a:off x="7751312" y="55354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5" name="Oval 1664"/>
            <p:cNvSpPr/>
            <p:nvPr/>
          </p:nvSpPr>
          <p:spPr>
            <a:xfrm>
              <a:off x="7750688" y="57617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6" name="Oval 1665"/>
            <p:cNvSpPr/>
            <p:nvPr/>
          </p:nvSpPr>
          <p:spPr>
            <a:xfrm>
              <a:off x="7750793" y="59904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7" name="Oval 1666"/>
            <p:cNvSpPr/>
            <p:nvPr/>
          </p:nvSpPr>
          <p:spPr>
            <a:xfrm>
              <a:off x="7750169" y="62168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8" name="Oval 1667"/>
            <p:cNvSpPr/>
            <p:nvPr/>
          </p:nvSpPr>
          <p:spPr>
            <a:xfrm>
              <a:off x="7977890" y="46171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9" name="Oval 1668"/>
            <p:cNvSpPr/>
            <p:nvPr/>
          </p:nvSpPr>
          <p:spPr>
            <a:xfrm>
              <a:off x="7977266" y="48435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0" name="Oval 1669"/>
            <p:cNvSpPr/>
            <p:nvPr/>
          </p:nvSpPr>
          <p:spPr>
            <a:xfrm>
              <a:off x="7977371" y="50721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1" name="Oval 1670"/>
            <p:cNvSpPr/>
            <p:nvPr/>
          </p:nvSpPr>
          <p:spPr>
            <a:xfrm>
              <a:off x="7976747" y="52985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2" name="Oval 1671"/>
            <p:cNvSpPr/>
            <p:nvPr/>
          </p:nvSpPr>
          <p:spPr>
            <a:xfrm>
              <a:off x="7977890" y="55312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3" name="Oval 1672"/>
            <p:cNvSpPr/>
            <p:nvPr/>
          </p:nvSpPr>
          <p:spPr>
            <a:xfrm>
              <a:off x="7977266" y="57575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4" name="Oval 1673"/>
            <p:cNvSpPr/>
            <p:nvPr/>
          </p:nvSpPr>
          <p:spPr>
            <a:xfrm>
              <a:off x="7977371" y="59862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5" name="Oval 1674"/>
            <p:cNvSpPr/>
            <p:nvPr/>
          </p:nvSpPr>
          <p:spPr>
            <a:xfrm>
              <a:off x="7976747" y="62125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6" name="Oval 1675"/>
            <p:cNvSpPr/>
            <p:nvPr/>
          </p:nvSpPr>
          <p:spPr>
            <a:xfrm>
              <a:off x="8206484" y="46199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7" name="Oval 1676"/>
            <p:cNvSpPr/>
            <p:nvPr/>
          </p:nvSpPr>
          <p:spPr>
            <a:xfrm>
              <a:off x="8205860" y="48463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8" name="Oval 1677"/>
            <p:cNvSpPr/>
            <p:nvPr/>
          </p:nvSpPr>
          <p:spPr>
            <a:xfrm>
              <a:off x="8205965" y="50750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9" name="Oval 1678"/>
            <p:cNvSpPr/>
            <p:nvPr/>
          </p:nvSpPr>
          <p:spPr>
            <a:xfrm>
              <a:off x="8205341" y="53013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0" name="Oval 1679"/>
            <p:cNvSpPr/>
            <p:nvPr/>
          </p:nvSpPr>
          <p:spPr>
            <a:xfrm>
              <a:off x="8206484" y="55340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1" name="Oval 1680"/>
            <p:cNvSpPr/>
            <p:nvPr/>
          </p:nvSpPr>
          <p:spPr>
            <a:xfrm>
              <a:off x="8205860" y="57603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2" name="Oval 1681"/>
            <p:cNvSpPr/>
            <p:nvPr/>
          </p:nvSpPr>
          <p:spPr>
            <a:xfrm>
              <a:off x="8205965" y="59890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3" name="Oval 1682"/>
            <p:cNvSpPr/>
            <p:nvPr/>
          </p:nvSpPr>
          <p:spPr>
            <a:xfrm>
              <a:off x="8205341" y="62154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4" name="Oval 1683"/>
            <p:cNvSpPr/>
            <p:nvPr/>
          </p:nvSpPr>
          <p:spPr>
            <a:xfrm>
              <a:off x="8431909" y="9588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5" name="Oval 1684"/>
            <p:cNvSpPr/>
            <p:nvPr/>
          </p:nvSpPr>
          <p:spPr>
            <a:xfrm>
              <a:off x="8431285" y="11851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6" name="Oval 1685"/>
            <p:cNvSpPr/>
            <p:nvPr/>
          </p:nvSpPr>
          <p:spPr>
            <a:xfrm>
              <a:off x="8431390" y="14138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7" name="Oval 1686"/>
            <p:cNvSpPr/>
            <p:nvPr/>
          </p:nvSpPr>
          <p:spPr>
            <a:xfrm>
              <a:off x="8430766" y="16402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8" name="Oval 1687"/>
            <p:cNvSpPr/>
            <p:nvPr/>
          </p:nvSpPr>
          <p:spPr>
            <a:xfrm>
              <a:off x="8431909" y="18728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9" name="Oval 1688"/>
            <p:cNvSpPr/>
            <p:nvPr/>
          </p:nvSpPr>
          <p:spPr>
            <a:xfrm>
              <a:off x="8431285" y="20992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0" name="Oval 1689"/>
            <p:cNvSpPr/>
            <p:nvPr/>
          </p:nvSpPr>
          <p:spPr>
            <a:xfrm>
              <a:off x="8431390" y="23279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1" name="Oval 1690"/>
            <p:cNvSpPr/>
            <p:nvPr/>
          </p:nvSpPr>
          <p:spPr>
            <a:xfrm>
              <a:off x="8430766" y="25542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2" name="Oval 1691"/>
            <p:cNvSpPr/>
            <p:nvPr/>
          </p:nvSpPr>
          <p:spPr>
            <a:xfrm>
              <a:off x="8435086" y="27876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3" name="Oval 1692"/>
            <p:cNvSpPr/>
            <p:nvPr/>
          </p:nvSpPr>
          <p:spPr>
            <a:xfrm>
              <a:off x="8434462" y="30139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4" name="Oval 1693"/>
            <p:cNvSpPr/>
            <p:nvPr/>
          </p:nvSpPr>
          <p:spPr>
            <a:xfrm>
              <a:off x="8434567" y="32426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5" name="Oval 1694"/>
            <p:cNvSpPr/>
            <p:nvPr/>
          </p:nvSpPr>
          <p:spPr>
            <a:xfrm>
              <a:off x="8433943" y="34690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6" name="Oval 1695"/>
            <p:cNvSpPr/>
            <p:nvPr/>
          </p:nvSpPr>
          <p:spPr>
            <a:xfrm>
              <a:off x="8435086" y="37016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7" name="Oval 1696"/>
            <p:cNvSpPr/>
            <p:nvPr/>
          </p:nvSpPr>
          <p:spPr>
            <a:xfrm>
              <a:off x="8434462" y="39280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8" name="Oval 1697"/>
            <p:cNvSpPr/>
            <p:nvPr/>
          </p:nvSpPr>
          <p:spPr>
            <a:xfrm>
              <a:off x="8434567" y="41567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9" name="Oval 1698"/>
            <p:cNvSpPr/>
            <p:nvPr/>
          </p:nvSpPr>
          <p:spPr>
            <a:xfrm>
              <a:off x="8433943" y="43830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0" name="Oval 1699"/>
            <p:cNvSpPr/>
            <p:nvPr/>
          </p:nvSpPr>
          <p:spPr>
            <a:xfrm>
              <a:off x="8435084" y="46164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1" name="Oval 1700"/>
            <p:cNvSpPr/>
            <p:nvPr/>
          </p:nvSpPr>
          <p:spPr>
            <a:xfrm>
              <a:off x="8434460" y="48427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2" name="Oval 1701"/>
            <p:cNvSpPr/>
            <p:nvPr/>
          </p:nvSpPr>
          <p:spPr>
            <a:xfrm>
              <a:off x="8434565" y="50714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3" name="Oval 1702"/>
            <p:cNvSpPr/>
            <p:nvPr/>
          </p:nvSpPr>
          <p:spPr>
            <a:xfrm>
              <a:off x="8433941" y="52978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4" name="Oval 1703"/>
            <p:cNvSpPr/>
            <p:nvPr/>
          </p:nvSpPr>
          <p:spPr>
            <a:xfrm>
              <a:off x="8435084" y="55304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5" name="Oval 1704"/>
            <p:cNvSpPr/>
            <p:nvPr/>
          </p:nvSpPr>
          <p:spPr>
            <a:xfrm>
              <a:off x="8434460" y="57568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6" name="Oval 1705"/>
            <p:cNvSpPr/>
            <p:nvPr/>
          </p:nvSpPr>
          <p:spPr>
            <a:xfrm>
              <a:off x="8434565" y="59855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7" name="Oval 1706"/>
            <p:cNvSpPr/>
            <p:nvPr/>
          </p:nvSpPr>
          <p:spPr>
            <a:xfrm>
              <a:off x="8433941" y="62118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07"/>
          <p:cNvGrpSpPr/>
          <p:nvPr/>
        </p:nvGrpSpPr>
        <p:grpSpPr>
          <a:xfrm>
            <a:off x="1143000" y="990600"/>
            <a:ext cx="7315200" cy="5257800"/>
            <a:chOff x="1143000" y="990600"/>
            <a:chExt cx="7315200" cy="5257800"/>
          </a:xfrm>
        </p:grpSpPr>
        <p:sp>
          <p:nvSpPr>
            <p:cNvPr id="115" name="Rectangle 114"/>
            <p:cNvSpPr/>
            <p:nvPr/>
          </p:nvSpPr>
          <p:spPr>
            <a:xfrm>
              <a:off x="1143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1143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1143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1143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1371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1371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1371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371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1600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1600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1600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600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1828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828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1828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1828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2057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2057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057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2057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2286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286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2286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286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2514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2514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2514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2514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743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2743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2743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2743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1143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1143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143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1143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1371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1371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1371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1371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1600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1600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1600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1600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1828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1828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828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1828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057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2057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2057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2057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286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2286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2286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286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2514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2514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514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2514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2743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743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2743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2743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2971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2971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2971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2971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3200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200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3200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3200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3429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3429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3429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3429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3657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3657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3657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3657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886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3886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3886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886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4114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4114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4114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4114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4343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4343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4343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4343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4572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4572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4572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4572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2971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2971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2971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2971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3200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3200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3200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3200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3429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3429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429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3429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/>
            <p:cNvSpPr/>
            <p:nvPr/>
          </p:nvSpPr>
          <p:spPr>
            <a:xfrm>
              <a:off x="3657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57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3657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3657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3886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3886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3886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886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4114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4114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4114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4114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4343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4343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4343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4343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4572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572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4572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4572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1143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1143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1143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1143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1371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1371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1371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1371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1600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1600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1600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1600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1828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1828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1828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1828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2057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2057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2057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2057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2286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2286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2286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2286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2514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2514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Rectangle 268"/>
            <p:cNvSpPr/>
            <p:nvPr/>
          </p:nvSpPr>
          <p:spPr>
            <a:xfrm>
              <a:off x="2514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2514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2743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2743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2743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2743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1143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1143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1371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1371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1600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1600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1828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1828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/>
            <p:cNvSpPr/>
            <p:nvPr/>
          </p:nvSpPr>
          <p:spPr>
            <a:xfrm>
              <a:off x="2057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Rectangle 291"/>
            <p:cNvSpPr/>
            <p:nvPr/>
          </p:nvSpPr>
          <p:spPr>
            <a:xfrm>
              <a:off x="2057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Rectangle 294"/>
            <p:cNvSpPr/>
            <p:nvPr/>
          </p:nvSpPr>
          <p:spPr>
            <a:xfrm>
              <a:off x="2286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Rectangle 295"/>
            <p:cNvSpPr/>
            <p:nvPr/>
          </p:nvSpPr>
          <p:spPr>
            <a:xfrm>
              <a:off x="2286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/>
            <p:cNvSpPr/>
            <p:nvPr/>
          </p:nvSpPr>
          <p:spPr>
            <a:xfrm>
              <a:off x="2514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/>
            <p:cNvSpPr/>
            <p:nvPr/>
          </p:nvSpPr>
          <p:spPr>
            <a:xfrm>
              <a:off x="2514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Rectangle 302"/>
            <p:cNvSpPr/>
            <p:nvPr/>
          </p:nvSpPr>
          <p:spPr>
            <a:xfrm>
              <a:off x="2743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Rectangle 303"/>
            <p:cNvSpPr/>
            <p:nvPr/>
          </p:nvSpPr>
          <p:spPr>
            <a:xfrm>
              <a:off x="2743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Rectangle 306"/>
            <p:cNvSpPr/>
            <p:nvPr/>
          </p:nvSpPr>
          <p:spPr>
            <a:xfrm>
              <a:off x="2971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2971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2971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2971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3200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Rectangle 311"/>
            <p:cNvSpPr/>
            <p:nvPr/>
          </p:nvSpPr>
          <p:spPr>
            <a:xfrm>
              <a:off x="3200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Rectangle 312"/>
            <p:cNvSpPr/>
            <p:nvPr/>
          </p:nvSpPr>
          <p:spPr>
            <a:xfrm>
              <a:off x="3200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" name="Rectangle 313"/>
            <p:cNvSpPr/>
            <p:nvPr/>
          </p:nvSpPr>
          <p:spPr>
            <a:xfrm>
              <a:off x="3200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" name="Rectangle 314"/>
            <p:cNvSpPr/>
            <p:nvPr/>
          </p:nvSpPr>
          <p:spPr>
            <a:xfrm>
              <a:off x="3429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" name="Rectangle 315"/>
            <p:cNvSpPr/>
            <p:nvPr/>
          </p:nvSpPr>
          <p:spPr>
            <a:xfrm>
              <a:off x="3429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" name="Rectangle 316"/>
            <p:cNvSpPr/>
            <p:nvPr/>
          </p:nvSpPr>
          <p:spPr>
            <a:xfrm>
              <a:off x="3429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" name="Rectangle 317"/>
            <p:cNvSpPr/>
            <p:nvPr/>
          </p:nvSpPr>
          <p:spPr>
            <a:xfrm>
              <a:off x="3429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9" name="Rectangle 318"/>
            <p:cNvSpPr/>
            <p:nvPr/>
          </p:nvSpPr>
          <p:spPr>
            <a:xfrm>
              <a:off x="3657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" name="Rectangle 319"/>
            <p:cNvSpPr/>
            <p:nvPr/>
          </p:nvSpPr>
          <p:spPr>
            <a:xfrm>
              <a:off x="3657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1" name="Rectangle 320"/>
            <p:cNvSpPr/>
            <p:nvPr/>
          </p:nvSpPr>
          <p:spPr>
            <a:xfrm>
              <a:off x="3657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2" name="Rectangle 321"/>
            <p:cNvSpPr/>
            <p:nvPr/>
          </p:nvSpPr>
          <p:spPr>
            <a:xfrm>
              <a:off x="3657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Rectangle 322"/>
            <p:cNvSpPr/>
            <p:nvPr/>
          </p:nvSpPr>
          <p:spPr>
            <a:xfrm>
              <a:off x="3886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Rectangle 323"/>
            <p:cNvSpPr/>
            <p:nvPr/>
          </p:nvSpPr>
          <p:spPr>
            <a:xfrm>
              <a:off x="3886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Rectangle 324"/>
            <p:cNvSpPr/>
            <p:nvPr/>
          </p:nvSpPr>
          <p:spPr>
            <a:xfrm>
              <a:off x="3886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Rectangle 325"/>
            <p:cNvSpPr/>
            <p:nvPr/>
          </p:nvSpPr>
          <p:spPr>
            <a:xfrm>
              <a:off x="3886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" name="Rectangle 326"/>
            <p:cNvSpPr/>
            <p:nvPr/>
          </p:nvSpPr>
          <p:spPr>
            <a:xfrm>
              <a:off x="4114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Rectangle 327"/>
            <p:cNvSpPr/>
            <p:nvPr/>
          </p:nvSpPr>
          <p:spPr>
            <a:xfrm>
              <a:off x="4114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Rectangle 328"/>
            <p:cNvSpPr/>
            <p:nvPr/>
          </p:nvSpPr>
          <p:spPr>
            <a:xfrm>
              <a:off x="4114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" name="Rectangle 329"/>
            <p:cNvSpPr/>
            <p:nvPr/>
          </p:nvSpPr>
          <p:spPr>
            <a:xfrm>
              <a:off x="4114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Rectangle 330"/>
            <p:cNvSpPr/>
            <p:nvPr/>
          </p:nvSpPr>
          <p:spPr>
            <a:xfrm>
              <a:off x="4343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Rectangle 331"/>
            <p:cNvSpPr/>
            <p:nvPr/>
          </p:nvSpPr>
          <p:spPr>
            <a:xfrm>
              <a:off x="4343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4343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4343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4572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4572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Rectangle 336"/>
            <p:cNvSpPr/>
            <p:nvPr/>
          </p:nvSpPr>
          <p:spPr>
            <a:xfrm>
              <a:off x="4572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Rectangle 337"/>
            <p:cNvSpPr/>
            <p:nvPr/>
          </p:nvSpPr>
          <p:spPr>
            <a:xfrm>
              <a:off x="4572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2971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2971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Rectangle 342"/>
            <p:cNvSpPr/>
            <p:nvPr/>
          </p:nvSpPr>
          <p:spPr>
            <a:xfrm>
              <a:off x="3200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Rectangle 343"/>
            <p:cNvSpPr/>
            <p:nvPr/>
          </p:nvSpPr>
          <p:spPr>
            <a:xfrm>
              <a:off x="3200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3429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3429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3657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3657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Rectangle 354"/>
            <p:cNvSpPr/>
            <p:nvPr/>
          </p:nvSpPr>
          <p:spPr>
            <a:xfrm>
              <a:off x="3886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Rectangle 355"/>
            <p:cNvSpPr/>
            <p:nvPr/>
          </p:nvSpPr>
          <p:spPr>
            <a:xfrm>
              <a:off x="3886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4114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4114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4343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4343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Rectangle 366"/>
            <p:cNvSpPr/>
            <p:nvPr/>
          </p:nvSpPr>
          <p:spPr>
            <a:xfrm>
              <a:off x="4572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Rectangle 367"/>
            <p:cNvSpPr/>
            <p:nvPr/>
          </p:nvSpPr>
          <p:spPr>
            <a:xfrm>
              <a:off x="4572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1143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1143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1143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Rectangle 373"/>
            <p:cNvSpPr/>
            <p:nvPr/>
          </p:nvSpPr>
          <p:spPr>
            <a:xfrm>
              <a:off x="1143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1371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ectangle 375"/>
            <p:cNvSpPr/>
            <p:nvPr/>
          </p:nvSpPr>
          <p:spPr>
            <a:xfrm>
              <a:off x="1371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1371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1371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Rectangle 378"/>
            <p:cNvSpPr/>
            <p:nvPr/>
          </p:nvSpPr>
          <p:spPr>
            <a:xfrm>
              <a:off x="1600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Rectangle 379"/>
            <p:cNvSpPr/>
            <p:nvPr/>
          </p:nvSpPr>
          <p:spPr>
            <a:xfrm>
              <a:off x="1600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1600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1600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ectangle 382"/>
            <p:cNvSpPr/>
            <p:nvPr/>
          </p:nvSpPr>
          <p:spPr>
            <a:xfrm>
              <a:off x="1828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ectangle 383"/>
            <p:cNvSpPr/>
            <p:nvPr/>
          </p:nvSpPr>
          <p:spPr>
            <a:xfrm>
              <a:off x="1828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Rectangle 384"/>
            <p:cNvSpPr/>
            <p:nvPr/>
          </p:nvSpPr>
          <p:spPr>
            <a:xfrm>
              <a:off x="1828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Rectangle 385"/>
            <p:cNvSpPr/>
            <p:nvPr/>
          </p:nvSpPr>
          <p:spPr>
            <a:xfrm>
              <a:off x="1828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ectangle 386"/>
            <p:cNvSpPr/>
            <p:nvPr/>
          </p:nvSpPr>
          <p:spPr>
            <a:xfrm>
              <a:off x="2057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2057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2057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2057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Rectangle 390"/>
            <p:cNvSpPr/>
            <p:nvPr/>
          </p:nvSpPr>
          <p:spPr>
            <a:xfrm>
              <a:off x="2286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Rectangle 391"/>
            <p:cNvSpPr/>
            <p:nvPr/>
          </p:nvSpPr>
          <p:spPr>
            <a:xfrm>
              <a:off x="2286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2286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2286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2514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2514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Rectangle 396"/>
            <p:cNvSpPr/>
            <p:nvPr/>
          </p:nvSpPr>
          <p:spPr>
            <a:xfrm>
              <a:off x="2514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Rectangle 397"/>
            <p:cNvSpPr/>
            <p:nvPr/>
          </p:nvSpPr>
          <p:spPr>
            <a:xfrm>
              <a:off x="2514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2743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2743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2743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2743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Rectangle 402"/>
            <p:cNvSpPr/>
            <p:nvPr/>
          </p:nvSpPr>
          <p:spPr>
            <a:xfrm>
              <a:off x="1143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4" name="Rectangle 403"/>
            <p:cNvSpPr/>
            <p:nvPr/>
          </p:nvSpPr>
          <p:spPr>
            <a:xfrm>
              <a:off x="1143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1143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1143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1371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1371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Rectangle 408"/>
            <p:cNvSpPr/>
            <p:nvPr/>
          </p:nvSpPr>
          <p:spPr>
            <a:xfrm>
              <a:off x="1371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Rectangle 409"/>
            <p:cNvSpPr/>
            <p:nvPr/>
          </p:nvSpPr>
          <p:spPr>
            <a:xfrm>
              <a:off x="1371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1600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1600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1600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1600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5" name="Rectangle 414"/>
            <p:cNvSpPr/>
            <p:nvPr/>
          </p:nvSpPr>
          <p:spPr>
            <a:xfrm>
              <a:off x="1828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6" name="Rectangle 415"/>
            <p:cNvSpPr/>
            <p:nvPr/>
          </p:nvSpPr>
          <p:spPr>
            <a:xfrm>
              <a:off x="1828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1828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/>
            <p:cNvSpPr/>
            <p:nvPr/>
          </p:nvSpPr>
          <p:spPr>
            <a:xfrm>
              <a:off x="1828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2057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2057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1" name="Rectangle 420"/>
            <p:cNvSpPr/>
            <p:nvPr/>
          </p:nvSpPr>
          <p:spPr>
            <a:xfrm>
              <a:off x="2057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Rectangle 421"/>
            <p:cNvSpPr/>
            <p:nvPr/>
          </p:nvSpPr>
          <p:spPr>
            <a:xfrm>
              <a:off x="2057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2286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2286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2286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2286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Rectangle 426"/>
            <p:cNvSpPr/>
            <p:nvPr/>
          </p:nvSpPr>
          <p:spPr>
            <a:xfrm>
              <a:off x="2514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Rectangle 427"/>
            <p:cNvSpPr/>
            <p:nvPr/>
          </p:nvSpPr>
          <p:spPr>
            <a:xfrm>
              <a:off x="2514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/>
            <p:cNvSpPr/>
            <p:nvPr/>
          </p:nvSpPr>
          <p:spPr>
            <a:xfrm>
              <a:off x="2514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/>
            <p:cNvSpPr/>
            <p:nvPr/>
          </p:nvSpPr>
          <p:spPr>
            <a:xfrm>
              <a:off x="2514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2743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2743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Rectangle 432"/>
            <p:cNvSpPr/>
            <p:nvPr/>
          </p:nvSpPr>
          <p:spPr>
            <a:xfrm>
              <a:off x="2743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Rectangle 433"/>
            <p:cNvSpPr/>
            <p:nvPr/>
          </p:nvSpPr>
          <p:spPr>
            <a:xfrm>
              <a:off x="2743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ectangle 434"/>
            <p:cNvSpPr/>
            <p:nvPr/>
          </p:nvSpPr>
          <p:spPr>
            <a:xfrm>
              <a:off x="2971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2971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ectangle 436"/>
            <p:cNvSpPr/>
            <p:nvPr/>
          </p:nvSpPr>
          <p:spPr>
            <a:xfrm>
              <a:off x="2971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ectangle 437"/>
            <p:cNvSpPr/>
            <p:nvPr/>
          </p:nvSpPr>
          <p:spPr>
            <a:xfrm>
              <a:off x="2971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Rectangle 438"/>
            <p:cNvSpPr/>
            <p:nvPr/>
          </p:nvSpPr>
          <p:spPr>
            <a:xfrm>
              <a:off x="3200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0" name="Rectangle 439"/>
            <p:cNvSpPr/>
            <p:nvPr/>
          </p:nvSpPr>
          <p:spPr>
            <a:xfrm>
              <a:off x="3200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ectangle 440"/>
            <p:cNvSpPr/>
            <p:nvPr/>
          </p:nvSpPr>
          <p:spPr>
            <a:xfrm>
              <a:off x="3200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ectangle 441"/>
            <p:cNvSpPr/>
            <p:nvPr/>
          </p:nvSpPr>
          <p:spPr>
            <a:xfrm>
              <a:off x="3200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 442"/>
            <p:cNvSpPr/>
            <p:nvPr/>
          </p:nvSpPr>
          <p:spPr>
            <a:xfrm>
              <a:off x="3429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3429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Rectangle 444"/>
            <p:cNvSpPr/>
            <p:nvPr/>
          </p:nvSpPr>
          <p:spPr>
            <a:xfrm>
              <a:off x="3429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Rectangle 445"/>
            <p:cNvSpPr/>
            <p:nvPr/>
          </p:nvSpPr>
          <p:spPr>
            <a:xfrm>
              <a:off x="3429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3657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ectangle 447"/>
            <p:cNvSpPr/>
            <p:nvPr/>
          </p:nvSpPr>
          <p:spPr>
            <a:xfrm>
              <a:off x="3657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3657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/>
            <p:cNvSpPr/>
            <p:nvPr/>
          </p:nvSpPr>
          <p:spPr>
            <a:xfrm>
              <a:off x="3657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Rectangle 450"/>
            <p:cNvSpPr/>
            <p:nvPr/>
          </p:nvSpPr>
          <p:spPr>
            <a:xfrm>
              <a:off x="3886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2" name="Rectangle 451"/>
            <p:cNvSpPr/>
            <p:nvPr/>
          </p:nvSpPr>
          <p:spPr>
            <a:xfrm>
              <a:off x="3886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ectangle 452"/>
            <p:cNvSpPr/>
            <p:nvPr/>
          </p:nvSpPr>
          <p:spPr>
            <a:xfrm>
              <a:off x="3886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/>
            <p:cNvSpPr/>
            <p:nvPr/>
          </p:nvSpPr>
          <p:spPr>
            <a:xfrm>
              <a:off x="3886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ectangle 454"/>
            <p:cNvSpPr/>
            <p:nvPr/>
          </p:nvSpPr>
          <p:spPr>
            <a:xfrm>
              <a:off x="4114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ectangle 455"/>
            <p:cNvSpPr/>
            <p:nvPr/>
          </p:nvSpPr>
          <p:spPr>
            <a:xfrm>
              <a:off x="4114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Rectangle 456"/>
            <p:cNvSpPr/>
            <p:nvPr/>
          </p:nvSpPr>
          <p:spPr>
            <a:xfrm>
              <a:off x="4114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Rectangle 457"/>
            <p:cNvSpPr/>
            <p:nvPr/>
          </p:nvSpPr>
          <p:spPr>
            <a:xfrm>
              <a:off x="4114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4343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4343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4343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/>
            <p:cNvSpPr/>
            <p:nvPr/>
          </p:nvSpPr>
          <p:spPr>
            <a:xfrm>
              <a:off x="4343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Rectangle 462"/>
            <p:cNvSpPr/>
            <p:nvPr/>
          </p:nvSpPr>
          <p:spPr>
            <a:xfrm>
              <a:off x="4572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4" name="Rectangle 463"/>
            <p:cNvSpPr/>
            <p:nvPr/>
          </p:nvSpPr>
          <p:spPr>
            <a:xfrm>
              <a:off x="4572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ectangle 464"/>
            <p:cNvSpPr/>
            <p:nvPr/>
          </p:nvSpPr>
          <p:spPr>
            <a:xfrm>
              <a:off x="4572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4572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2971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ectangle 467"/>
            <p:cNvSpPr/>
            <p:nvPr/>
          </p:nvSpPr>
          <p:spPr>
            <a:xfrm>
              <a:off x="2971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9" name="Rectangle 468"/>
            <p:cNvSpPr/>
            <p:nvPr/>
          </p:nvSpPr>
          <p:spPr>
            <a:xfrm>
              <a:off x="2971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0" name="Rectangle 469"/>
            <p:cNvSpPr/>
            <p:nvPr/>
          </p:nvSpPr>
          <p:spPr>
            <a:xfrm>
              <a:off x="2971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3200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ectangle 471"/>
            <p:cNvSpPr/>
            <p:nvPr/>
          </p:nvSpPr>
          <p:spPr>
            <a:xfrm>
              <a:off x="3200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ectangle 472"/>
            <p:cNvSpPr/>
            <p:nvPr/>
          </p:nvSpPr>
          <p:spPr>
            <a:xfrm>
              <a:off x="3200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ectangle 473"/>
            <p:cNvSpPr/>
            <p:nvPr/>
          </p:nvSpPr>
          <p:spPr>
            <a:xfrm>
              <a:off x="3200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5" name="Rectangle 474"/>
            <p:cNvSpPr/>
            <p:nvPr/>
          </p:nvSpPr>
          <p:spPr>
            <a:xfrm>
              <a:off x="3429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6" name="Rectangle 475"/>
            <p:cNvSpPr/>
            <p:nvPr/>
          </p:nvSpPr>
          <p:spPr>
            <a:xfrm>
              <a:off x="3429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3429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ectangle 477"/>
            <p:cNvSpPr/>
            <p:nvPr/>
          </p:nvSpPr>
          <p:spPr>
            <a:xfrm>
              <a:off x="3429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3657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ectangle 479"/>
            <p:cNvSpPr/>
            <p:nvPr/>
          </p:nvSpPr>
          <p:spPr>
            <a:xfrm>
              <a:off x="3657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1" name="Rectangle 480"/>
            <p:cNvSpPr/>
            <p:nvPr/>
          </p:nvSpPr>
          <p:spPr>
            <a:xfrm>
              <a:off x="3657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2" name="Rectangle 481"/>
            <p:cNvSpPr/>
            <p:nvPr/>
          </p:nvSpPr>
          <p:spPr>
            <a:xfrm>
              <a:off x="3657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3886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ectangle 483"/>
            <p:cNvSpPr/>
            <p:nvPr/>
          </p:nvSpPr>
          <p:spPr>
            <a:xfrm>
              <a:off x="3886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ectangle 484"/>
            <p:cNvSpPr/>
            <p:nvPr/>
          </p:nvSpPr>
          <p:spPr>
            <a:xfrm>
              <a:off x="3886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ectangle 485"/>
            <p:cNvSpPr/>
            <p:nvPr/>
          </p:nvSpPr>
          <p:spPr>
            <a:xfrm>
              <a:off x="3886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7" name="Rectangle 486"/>
            <p:cNvSpPr/>
            <p:nvPr/>
          </p:nvSpPr>
          <p:spPr>
            <a:xfrm>
              <a:off x="4114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8" name="Rectangle 487"/>
            <p:cNvSpPr/>
            <p:nvPr/>
          </p:nvSpPr>
          <p:spPr>
            <a:xfrm>
              <a:off x="4114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ectangle 488"/>
            <p:cNvSpPr/>
            <p:nvPr/>
          </p:nvSpPr>
          <p:spPr>
            <a:xfrm>
              <a:off x="4114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ectangle 489"/>
            <p:cNvSpPr/>
            <p:nvPr/>
          </p:nvSpPr>
          <p:spPr>
            <a:xfrm>
              <a:off x="4114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ectangle 490"/>
            <p:cNvSpPr/>
            <p:nvPr/>
          </p:nvSpPr>
          <p:spPr>
            <a:xfrm>
              <a:off x="4343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ectangle 491"/>
            <p:cNvSpPr/>
            <p:nvPr/>
          </p:nvSpPr>
          <p:spPr>
            <a:xfrm>
              <a:off x="4343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3" name="Rectangle 492"/>
            <p:cNvSpPr/>
            <p:nvPr/>
          </p:nvSpPr>
          <p:spPr>
            <a:xfrm>
              <a:off x="4343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4" name="Rectangle 493"/>
            <p:cNvSpPr/>
            <p:nvPr/>
          </p:nvSpPr>
          <p:spPr>
            <a:xfrm>
              <a:off x="4343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ectangle 494"/>
            <p:cNvSpPr/>
            <p:nvPr/>
          </p:nvSpPr>
          <p:spPr>
            <a:xfrm>
              <a:off x="4572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ectangle 495"/>
            <p:cNvSpPr/>
            <p:nvPr/>
          </p:nvSpPr>
          <p:spPr>
            <a:xfrm>
              <a:off x="4572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ectangle 496"/>
            <p:cNvSpPr/>
            <p:nvPr/>
          </p:nvSpPr>
          <p:spPr>
            <a:xfrm>
              <a:off x="4572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ectangle 497"/>
            <p:cNvSpPr/>
            <p:nvPr/>
          </p:nvSpPr>
          <p:spPr>
            <a:xfrm>
              <a:off x="4572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9" name="Rectangle 498"/>
            <p:cNvSpPr/>
            <p:nvPr/>
          </p:nvSpPr>
          <p:spPr>
            <a:xfrm>
              <a:off x="1143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0" name="Rectangle 499"/>
            <p:cNvSpPr/>
            <p:nvPr/>
          </p:nvSpPr>
          <p:spPr>
            <a:xfrm>
              <a:off x="1371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ectangle 500"/>
            <p:cNvSpPr/>
            <p:nvPr/>
          </p:nvSpPr>
          <p:spPr>
            <a:xfrm>
              <a:off x="1600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1828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2057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ectangle 503"/>
            <p:cNvSpPr/>
            <p:nvPr/>
          </p:nvSpPr>
          <p:spPr>
            <a:xfrm>
              <a:off x="2286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5" name="Rectangle 504"/>
            <p:cNvSpPr/>
            <p:nvPr/>
          </p:nvSpPr>
          <p:spPr>
            <a:xfrm>
              <a:off x="2514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6" name="Rectangle 505"/>
            <p:cNvSpPr/>
            <p:nvPr/>
          </p:nvSpPr>
          <p:spPr>
            <a:xfrm>
              <a:off x="2743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ectangle 506"/>
            <p:cNvSpPr/>
            <p:nvPr/>
          </p:nvSpPr>
          <p:spPr>
            <a:xfrm>
              <a:off x="2971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ectangle 507"/>
            <p:cNvSpPr/>
            <p:nvPr/>
          </p:nvSpPr>
          <p:spPr>
            <a:xfrm>
              <a:off x="3200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ectangle 508"/>
            <p:cNvSpPr/>
            <p:nvPr/>
          </p:nvSpPr>
          <p:spPr>
            <a:xfrm>
              <a:off x="3429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ectangle 509"/>
            <p:cNvSpPr/>
            <p:nvPr/>
          </p:nvSpPr>
          <p:spPr>
            <a:xfrm>
              <a:off x="3657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ectangle 510"/>
            <p:cNvSpPr/>
            <p:nvPr/>
          </p:nvSpPr>
          <p:spPr>
            <a:xfrm>
              <a:off x="3886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2" name="Rectangle 511"/>
            <p:cNvSpPr/>
            <p:nvPr/>
          </p:nvSpPr>
          <p:spPr>
            <a:xfrm>
              <a:off x="4114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ectangle 512"/>
            <p:cNvSpPr/>
            <p:nvPr/>
          </p:nvSpPr>
          <p:spPr>
            <a:xfrm>
              <a:off x="4343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ectangle 513"/>
            <p:cNvSpPr/>
            <p:nvPr/>
          </p:nvSpPr>
          <p:spPr>
            <a:xfrm>
              <a:off x="4572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ectangle 514"/>
            <p:cNvSpPr/>
            <p:nvPr/>
          </p:nvSpPr>
          <p:spPr>
            <a:xfrm>
              <a:off x="4800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/>
            <p:cNvSpPr/>
            <p:nvPr/>
          </p:nvSpPr>
          <p:spPr>
            <a:xfrm>
              <a:off x="4800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ectangle 516"/>
            <p:cNvSpPr/>
            <p:nvPr/>
          </p:nvSpPr>
          <p:spPr>
            <a:xfrm>
              <a:off x="4800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8" name="Rectangle 517"/>
            <p:cNvSpPr/>
            <p:nvPr/>
          </p:nvSpPr>
          <p:spPr>
            <a:xfrm>
              <a:off x="4800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ectangle 518"/>
            <p:cNvSpPr/>
            <p:nvPr/>
          </p:nvSpPr>
          <p:spPr>
            <a:xfrm>
              <a:off x="5029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ectangle 519"/>
            <p:cNvSpPr/>
            <p:nvPr/>
          </p:nvSpPr>
          <p:spPr>
            <a:xfrm>
              <a:off x="5029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ectangle 520"/>
            <p:cNvSpPr/>
            <p:nvPr/>
          </p:nvSpPr>
          <p:spPr>
            <a:xfrm>
              <a:off x="5029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5029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Rectangle 522"/>
            <p:cNvSpPr/>
            <p:nvPr/>
          </p:nvSpPr>
          <p:spPr>
            <a:xfrm>
              <a:off x="5257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4" name="Rectangle 523"/>
            <p:cNvSpPr/>
            <p:nvPr/>
          </p:nvSpPr>
          <p:spPr>
            <a:xfrm>
              <a:off x="5257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ectangle 524"/>
            <p:cNvSpPr/>
            <p:nvPr/>
          </p:nvSpPr>
          <p:spPr>
            <a:xfrm>
              <a:off x="5257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ectangle 525"/>
            <p:cNvSpPr/>
            <p:nvPr/>
          </p:nvSpPr>
          <p:spPr>
            <a:xfrm>
              <a:off x="5257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ectangle 526"/>
            <p:cNvSpPr/>
            <p:nvPr/>
          </p:nvSpPr>
          <p:spPr>
            <a:xfrm>
              <a:off x="5486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ectangle 527"/>
            <p:cNvSpPr/>
            <p:nvPr/>
          </p:nvSpPr>
          <p:spPr>
            <a:xfrm>
              <a:off x="5486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Rectangle 528"/>
            <p:cNvSpPr/>
            <p:nvPr/>
          </p:nvSpPr>
          <p:spPr>
            <a:xfrm>
              <a:off x="5486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0" name="Rectangle 529"/>
            <p:cNvSpPr/>
            <p:nvPr/>
          </p:nvSpPr>
          <p:spPr>
            <a:xfrm>
              <a:off x="5486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ectangle 530"/>
            <p:cNvSpPr/>
            <p:nvPr/>
          </p:nvSpPr>
          <p:spPr>
            <a:xfrm>
              <a:off x="5715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ectangle 531"/>
            <p:cNvSpPr/>
            <p:nvPr/>
          </p:nvSpPr>
          <p:spPr>
            <a:xfrm>
              <a:off x="5715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ectangle 532"/>
            <p:cNvSpPr/>
            <p:nvPr/>
          </p:nvSpPr>
          <p:spPr>
            <a:xfrm>
              <a:off x="5715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ectangle 533"/>
            <p:cNvSpPr/>
            <p:nvPr/>
          </p:nvSpPr>
          <p:spPr>
            <a:xfrm>
              <a:off x="5715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Rectangle 534"/>
            <p:cNvSpPr/>
            <p:nvPr/>
          </p:nvSpPr>
          <p:spPr>
            <a:xfrm>
              <a:off x="5943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6" name="Rectangle 535"/>
            <p:cNvSpPr/>
            <p:nvPr/>
          </p:nvSpPr>
          <p:spPr>
            <a:xfrm>
              <a:off x="5943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ectangle 536"/>
            <p:cNvSpPr/>
            <p:nvPr/>
          </p:nvSpPr>
          <p:spPr>
            <a:xfrm>
              <a:off x="5943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ectangle 537"/>
            <p:cNvSpPr/>
            <p:nvPr/>
          </p:nvSpPr>
          <p:spPr>
            <a:xfrm>
              <a:off x="5943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ectangle 538"/>
            <p:cNvSpPr/>
            <p:nvPr/>
          </p:nvSpPr>
          <p:spPr>
            <a:xfrm>
              <a:off x="6172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ectangle 539"/>
            <p:cNvSpPr/>
            <p:nvPr/>
          </p:nvSpPr>
          <p:spPr>
            <a:xfrm>
              <a:off x="6172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Rectangle 540"/>
            <p:cNvSpPr/>
            <p:nvPr/>
          </p:nvSpPr>
          <p:spPr>
            <a:xfrm>
              <a:off x="6172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2" name="Rectangle 541"/>
            <p:cNvSpPr/>
            <p:nvPr/>
          </p:nvSpPr>
          <p:spPr>
            <a:xfrm>
              <a:off x="6172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ectangle 542"/>
            <p:cNvSpPr/>
            <p:nvPr/>
          </p:nvSpPr>
          <p:spPr>
            <a:xfrm>
              <a:off x="6400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ectangle 543"/>
            <p:cNvSpPr/>
            <p:nvPr/>
          </p:nvSpPr>
          <p:spPr>
            <a:xfrm>
              <a:off x="6400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ectangle 544"/>
            <p:cNvSpPr/>
            <p:nvPr/>
          </p:nvSpPr>
          <p:spPr>
            <a:xfrm>
              <a:off x="6400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ectangle 545"/>
            <p:cNvSpPr/>
            <p:nvPr/>
          </p:nvSpPr>
          <p:spPr>
            <a:xfrm>
              <a:off x="6400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Rectangle 546"/>
            <p:cNvSpPr/>
            <p:nvPr/>
          </p:nvSpPr>
          <p:spPr>
            <a:xfrm>
              <a:off x="4800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8" name="Rectangle 547"/>
            <p:cNvSpPr/>
            <p:nvPr/>
          </p:nvSpPr>
          <p:spPr>
            <a:xfrm>
              <a:off x="4800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ectangle 548"/>
            <p:cNvSpPr/>
            <p:nvPr/>
          </p:nvSpPr>
          <p:spPr>
            <a:xfrm>
              <a:off x="4800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ectangle 549"/>
            <p:cNvSpPr/>
            <p:nvPr/>
          </p:nvSpPr>
          <p:spPr>
            <a:xfrm>
              <a:off x="4800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ectangle 550"/>
            <p:cNvSpPr/>
            <p:nvPr/>
          </p:nvSpPr>
          <p:spPr>
            <a:xfrm>
              <a:off x="5029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ectangle 551"/>
            <p:cNvSpPr/>
            <p:nvPr/>
          </p:nvSpPr>
          <p:spPr>
            <a:xfrm>
              <a:off x="5029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Rectangle 552"/>
            <p:cNvSpPr/>
            <p:nvPr/>
          </p:nvSpPr>
          <p:spPr>
            <a:xfrm>
              <a:off x="5029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4" name="Rectangle 553"/>
            <p:cNvSpPr/>
            <p:nvPr/>
          </p:nvSpPr>
          <p:spPr>
            <a:xfrm>
              <a:off x="5029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ectangle 554"/>
            <p:cNvSpPr/>
            <p:nvPr/>
          </p:nvSpPr>
          <p:spPr>
            <a:xfrm>
              <a:off x="5257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ectangle 555"/>
            <p:cNvSpPr/>
            <p:nvPr/>
          </p:nvSpPr>
          <p:spPr>
            <a:xfrm>
              <a:off x="5257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ectangle 556"/>
            <p:cNvSpPr/>
            <p:nvPr/>
          </p:nvSpPr>
          <p:spPr>
            <a:xfrm>
              <a:off x="5257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ectangle 557"/>
            <p:cNvSpPr/>
            <p:nvPr/>
          </p:nvSpPr>
          <p:spPr>
            <a:xfrm>
              <a:off x="5257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9" name="Rectangle 558"/>
            <p:cNvSpPr/>
            <p:nvPr/>
          </p:nvSpPr>
          <p:spPr>
            <a:xfrm>
              <a:off x="5486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Rectangle 559"/>
            <p:cNvSpPr/>
            <p:nvPr/>
          </p:nvSpPr>
          <p:spPr>
            <a:xfrm>
              <a:off x="5486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ectangle 560"/>
            <p:cNvSpPr/>
            <p:nvPr/>
          </p:nvSpPr>
          <p:spPr>
            <a:xfrm>
              <a:off x="5486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Rectangle 561"/>
            <p:cNvSpPr/>
            <p:nvPr/>
          </p:nvSpPr>
          <p:spPr>
            <a:xfrm>
              <a:off x="5486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ectangle 562"/>
            <p:cNvSpPr/>
            <p:nvPr/>
          </p:nvSpPr>
          <p:spPr>
            <a:xfrm>
              <a:off x="5715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4" name="Rectangle 563"/>
            <p:cNvSpPr/>
            <p:nvPr/>
          </p:nvSpPr>
          <p:spPr>
            <a:xfrm>
              <a:off x="5715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ectangle 564"/>
            <p:cNvSpPr/>
            <p:nvPr/>
          </p:nvSpPr>
          <p:spPr>
            <a:xfrm>
              <a:off x="5715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6" name="Rectangle 565"/>
            <p:cNvSpPr/>
            <p:nvPr/>
          </p:nvSpPr>
          <p:spPr>
            <a:xfrm>
              <a:off x="5715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Rectangle 566"/>
            <p:cNvSpPr/>
            <p:nvPr/>
          </p:nvSpPr>
          <p:spPr>
            <a:xfrm>
              <a:off x="5943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ectangle 567"/>
            <p:cNvSpPr/>
            <p:nvPr/>
          </p:nvSpPr>
          <p:spPr>
            <a:xfrm>
              <a:off x="5943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Rectangle 568"/>
            <p:cNvSpPr/>
            <p:nvPr/>
          </p:nvSpPr>
          <p:spPr>
            <a:xfrm>
              <a:off x="5943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Rectangle 569"/>
            <p:cNvSpPr/>
            <p:nvPr/>
          </p:nvSpPr>
          <p:spPr>
            <a:xfrm>
              <a:off x="5943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1" name="Rectangle 570"/>
            <p:cNvSpPr/>
            <p:nvPr/>
          </p:nvSpPr>
          <p:spPr>
            <a:xfrm>
              <a:off x="6172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2" name="Rectangle 571"/>
            <p:cNvSpPr/>
            <p:nvPr/>
          </p:nvSpPr>
          <p:spPr>
            <a:xfrm>
              <a:off x="6172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Rectangle 572"/>
            <p:cNvSpPr/>
            <p:nvPr/>
          </p:nvSpPr>
          <p:spPr>
            <a:xfrm>
              <a:off x="6172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Rectangle 573"/>
            <p:cNvSpPr/>
            <p:nvPr/>
          </p:nvSpPr>
          <p:spPr>
            <a:xfrm>
              <a:off x="6172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Rectangle 574"/>
            <p:cNvSpPr/>
            <p:nvPr/>
          </p:nvSpPr>
          <p:spPr>
            <a:xfrm>
              <a:off x="6400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Rectangle 575"/>
            <p:cNvSpPr/>
            <p:nvPr/>
          </p:nvSpPr>
          <p:spPr>
            <a:xfrm>
              <a:off x="6400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Rectangle 576"/>
            <p:cNvSpPr/>
            <p:nvPr/>
          </p:nvSpPr>
          <p:spPr>
            <a:xfrm>
              <a:off x="6400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8" name="Rectangle 577"/>
            <p:cNvSpPr/>
            <p:nvPr/>
          </p:nvSpPr>
          <p:spPr>
            <a:xfrm>
              <a:off x="6400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Rectangle 578"/>
            <p:cNvSpPr/>
            <p:nvPr/>
          </p:nvSpPr>
          <p:spPr>
            <a:xfrm>
              <a:off x="6629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Rectangle 579"/>
            <p:cNvSpPr/>
            <p:nvPr/>
          </p:nvSpPr>
          <p:spPr>
            <a:xfrm>
              <a:off x="6629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Rectangle 580"/>
            <p:cNvSpPr/>
            <p:nvPr/>
          </p:nvSpPr>
          <p:spPr>
            <a:xfrm>
              <a:off x="6629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Rectangle 581"/>
            <p:cNvSpPr/>
            <p:nvPr/>
          </p:nvSpPr>
          <p:spPr>
            <a:xfrm>
              <a:off x="6629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Rectangle 582"/>
            <p:cNvSpPr/>
            <p:nvPr/>
          </p:nvSpPr>
          <p:spPr>
            <a:xfrm>
              <a:off x="6858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Rectangle 583"/>
            <p:cNvSpPr/>
            <p:nvPr/>
          </p:nvSpPr>
          <p:spPr>
            <a:xfrm>
              <a:off x="6858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Rectangle 584"/>
            <p:cNvSpPr/>
            <p:nvPr/>
          </p:nvSpPr>
          <p:spPr>
            <a:xfrm>
              <a:off x="6858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Rectangle 585"/>
            <p:cNvSpPr/>
            <p:nvPr/>
          </p:nvSpPr>
          <p:spPr>
            <a:xfrm>
              <a:off x="6858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Rectangle 586"/>
            <p:cNvSpPr/>
            <p:nvPr/>
          </p:nvSpPr>
          <p:spPr>
            <a:xfrm>
              <a:off x="7086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Rectangle 587"/>
            <p:cNvSpPr/>
            <p:nvPr/>
          </p:nvSpPr>
          <p:spPr>
            <a:xfrm>
              <a:off x="7086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Rectangle 588"/>
            <p:cNvSpPr/>
            <p:nvPr/>
          </p:nvSpPr>
          <p:spPr>
            <a:xfrm>
              <a:off x="7086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Rectangle 589"/>
            <p:cNvSpPr/>
            <p:nvPr/>
          </p:nvSpPr>
          <p:spPr>
            <a:xfrm>
              <a:off x="7086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Rectangle 590"/>
            <p:cNvSpPr/>
            <p:nvPr/>
          </p:nvSpPr>
          <p:spPr>
            <a:xfrm>
              <a:off x="73152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Rectangle 591"/>
            <p:cNvSpPr/>
            <p:nvPr/>
          </p:nvSpPr>
          <p:spPr>
            <a:xfrm>
              <a:off x="73152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Rectangle 592"/>
            <p:cNvSpPr/>
            <p:nvPr/>
          </p:nvSpPr>
          <p:spPr>
            <a:xfrm>
              <a:off x="73152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Rectangle 593"/>
            <p:cNvSpPr/>
            <p:nvPr/>
          </p:nvSpPr>
          <p:spPr>
            <a:xfrm>
              <a:off x="73152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Rectangle 594"/>
            <p:cNvSpPr/>
            <p:nvPr/>
          </p:nvSpPr>
          <p:spPr>
            <a:xfrm>
              <a:off x="75438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Rectangle 595"/>
            <p:cNvSpPr/>
            <p:nvPr/>
          </p:nvSpPr>
          <p:spPr>
            <a:xfrm>
              <a:off x="75438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Rectangle 596"/>
            <p:cNvSpPr/>
            <p:nvPr/>
          </p:nvSpPr>
          <p:spPr>
            <a:xfrm>
              <a:off x="75438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Rectangle 597"/>
            <p:cNvSpPr/>
            <p:nvPr/>
          </p:nvSpPr>
          <p:spPr>
            <a:xfrm>
              <a:off x="75438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Rectangle 598"/>
            <p:cNvSpPr/>
            <p:nvPr/>
          </p:nvSpPr>
          <p:spPr>
            <a:xfrm>
              <a:off x="77724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0" name="Rectangle 599"/>
            <p:cNvSpPr/>
            <p:nvPr/>
          </p:nvSpPr>
          <p:spPr>
            <a:xfrm>
              <a:off x="77724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1" name="Rectangle 600"/>
            <p:cNvSpPr/>
            <p:nvPr/>
          </p:nvSpPr>
          <p:spPr>
            <a:xfrm>
              <a:off x="77724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2" name="Rectangle 601"/>
            <p:cNvSpPr/>
            <p:nvPr/>
          </p:nvSpPr>
          <p:spPr>
            <a:xfrm>
              <a:off x="77724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3" name="Rectangle 602"/>
            <p:cNvSpPr/>
            <p:nvPr/>
          </p:nvSpPr>
          <p:spPr>
            <a:xfrm>
              <a:off x="80010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4" name="Rectangle 603"/>
            <p:cNvSpPr/>
            <p:nvPr/>
          </p:nvSpPr>
          <p:spPr>
            <a:xfrm>
              <a:off x="80010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Rectangle 604"/>
            <p:cNvSpPr/>
            <p:nvPr/>
          </p:nvSpPr>
          <p:spPr>
            <a:xfrm>
              <a:off x="80010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6" name="Rectangle 605"/>
            <p:cNvSpPr/>
            <p:nvPr/>
          </p:nvSpPr>
          <p:spPr>
            <a:xfrm>
              <a:off x="80010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7" name="Rectangle 606"/>
            <p:cNvSpPr/>
            <p:nvPr/>
          </p:nvSpPr>
          <p:spPr>
            <a:xfrm>
              <a:off x="8229600" y="3048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8" name="Rectangle 607"/>
            <p:cNvSpPr/>
            <p:nvPr/>
          </p:nvSpPr>
          <p:spPr>
            <a:xfrm>
              <a:off x="8229600" y="3276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9" name="Rectangle 608"/>
            <p:cNvSpPr/>
            <p:nvPr/>
          </p:nvSpPr>
          <p:spPr>
            <a:xfrm>
              <a:off x="8229600" y="3505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Rectangle 609"/>
            <p:cNvSpPr/>
            <p:nvPr/>
          </p:nvSpPr>
          <p:spPr>
            <a:xfrm>
              <a:off x="8229600" y="3733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1" name="Rectangle 610"/>
            <p:cNvSpPr/>
            <p:nvPr/>
          </p:nvSpPr>
          <p:spPr>
            <a:xfrm>
              <a:off x="6629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2" name="Rectangle 611"/>
            <p:cNvSpPr/>
            <p:nvPr/>
          </p:nvSpPr>
          <p:spPr>
            <a:xfrm>
              <a:off x="6629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3" name="Rectangle 612"/>
            <p:cNvSpPr/>
            <p:nvPr/>
          </p:nvSpPr>
          <p:spPr>
            <a:xfrm>
              <a:off x="6629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4" name="Rectangle 613"/>
            <p:cNvSpPr/>
            <p:nvPr/>
          </p:nvSpPr>
          <p:spPr>
            <a:xfrm>
              <a:off x="6629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" name="Rectangle 614"/>
            <p:cNvSpPr/>
            <p:nvPr/>
          </p:nvSpPr>
          <p:spPr>
            <a:xfrm>
              <a:off x="6858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Rectangle 615"/>
            <p:cNvSpPr/>
            <p:nvPr/>
          </p:nvSpPr>
          <p:spPr>
            <a:xfrm>
              <a:off x="6858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7" name="Rectangle 616"/>
            <p:cNvSpPr/>
            <p:nvPr/>
          </p:nvSpPr>
          <p:spPr>
            <a:xfrm>
              <a:off x="6858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8" name="Rectangle 617"/>
            <p:cNvSpPr/>
            <p:nvPr/>
          </p:nvSpPr>
          <p:spPr>
            <a:xfrm>
              <a:off x="6858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9" name="Rectangle 618"/>
            <p:cNvSpPr/>
            <p:nvPr/>
          </p:nvSpPr>
          <p:spPr>
            <a:xfrm>
              <a:off x="7086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0" name="Rectangle 619"/>
            <p:cNvSpPr/>
            <p:nvPr/>
          </p:nvSpPr>
          <p:spPr>
            <a:xfrm>
              <a:off x="7086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7086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2" name="Rectangle 621"/>
            <p:cNvSpPr/>
            <p:nvPr/>
          </p:nvSpPr>
          <p:spPr>
            <a:xfrm>
              <a:off x="7086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3" name="Rectangle 622"/>
            <p:cNvSpPr/>
            <p:nvPr/>
          </p:nvSpPr>
          <p:spPr>
            <a:xfrm>
              <a:off x="73152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73152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5" name="Rectangle 624"/>
            <p:cNvSpPr/>
            <p:nvPr/>
          </p:nvSpPr>
          <p:spPr>
            <a:xfrm>
              <a:off x="73152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6" name="Rectangle 625"/>
            <p:cNvSpPr/>
            <p:nvPr/>
          </p:nvSpPr>
          <p:spPr>
            <a:xfrm>
              <a:off x="73152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75438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8" name="Rectangle 627"/>
            <p:cNvSpPr/>
            <p:nvPr/>
          </p:nvSpPr>
          <p:spPr>
            <a:xfrm>
              <a:off x="75438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9" name="Rectangle 628"/>
            <p:cNvSpPr/>
            <p:nvPr/>
          </p:nvSpPr>
          <p:spPr>
            <a:xfrm>
              <a:off x="75438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Rectangle 629"/>
            <p:cNvSpPr/>
            <p:nvPr/>
          </p:nvSpPr>
          <p:spPr>
            <a:xfrm>
              <a:off x="75438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1" name="Rectangle 630"/>
            <p:cNvSpPr/>
            <p:nvPr/>
          </p:nvSpPr>
          <p:spPr>
            <a:xfrm>
              <a:off x="77724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2" name="Rectangle 631"/>
            <p:cNvSpPr/>
            <p:nvPr/>
          </p:nvSpPr>
          <p:spPr>
            <a:xfrm>
              <a:off x="77724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Rectangle 632"/>
            <p:cNvSpPr/>
            <p:nvPr/>
          </p:nvSpPr>
          <p:spPr>
            <a:xfrm>
              <a:off x="77724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77724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80010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80010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7" name="Rectangle 636"/>
            <p:cNvSpPr/>
            <p:nvPr/>
          </p:nvSpPr>
          <p:spPr>
            <a:xfrm>
              <a:off x="80010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8" name="Rectangle 637"/>
            <p:cNvSpPr/>
            <p:nvPr/>
          </p:nvSpPr>
          <p:spPr>
            <a:xfrm>
              <a:off x="80010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Rectangle 638"/>
            <p:cNvSpPr/>
            <p:nvPr/>
          </p:nvSpPr>
          <p:spPr>
            <a:xfrm>
              <a:off x="8229600" y="3962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Rectangle 639"/>
            <p:cNvSpPr/>
            <p:nvPr/>
          </p:nvSpPr>
          <p:spPr>
            <a:xfrm>
              <a:off x="8229600" y="4191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Rectangle 640"/>
            <p:cNvSpPr/>
            <p:nvPr/>
          </p:nvSpPr>
          <p:spPr>
            <a:xfrm>
              <a:off x="8229600" y="4419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2" name="Rectangle 641"/>
            <p:cNvSpPr/>
            <p:nvPr/>
          </p:nvSpPr>
          <p:spPr>
            <a:xfrm>
              <a:off x="8229600" y="4648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Rectangle 642"/>
            <p:cNvSpPr/>
            <p:nvPr/>
          </p:nvSpPr>
          <p:spPr>
            <a:xfrm>
              <a:off x="4800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4" name="Rectangle 643"/>
            <p:cNvSpPr/>
            <p:nvPr/>
          </p:nvSpPr>
          <p:spPr>
            <a:xfrm>
              <a:off x="4800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Rectangle 644"/>
            <p:cNvSpPr/>
            <p:nvPr/>
          </p:nvSpPr>
          <p:spPr>
            <a:xfrm>
              <a:off x="4800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6" name="Rectangle 645"/>
            <p:cNvSpPr/>
            <p:nvPr/>
          </p:nvSpPr>
          <p:spPr>
            <a:xfrm>
              <a:off x="4800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7" name="Rectangle 646"/>
            <p:cNvSpPr/>
            <p:nvPr/>
          </p:nvSpPr>
          <p:spPr>
            <a:xfrm>
              <a:off x="5029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8" name="Rectangle 647"/>
            <p:cNvSpPr/>
            <p:nvPr/>
          </p:nvSpPr>
          <p:spPr>
            <a:xfrm>
              <a:off x="5029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9" name="Rectangle 648"/>
            <p:cNvSpPr/>
            <p:nvPr/>
          </p:nvSpPr>
          <p:spPr>
            <a:xfrm>
              <a:off x="5029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0" name="Rectangle 649"/>
            <p:cNvSpPr/>
            <p:nvPr/>
          </p:nvSpPr>
          <p:spPr>
            <a:xfrm>
              <a:off x="5029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Rectangle 650"/>
            <p:cNvSpPr/>
            <p:nvPr/>
          </p:nvSpPr>
          <p:spPr>
            <a:xfrm>
              <a:off x="5257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Rectangle 651"/>
            <p:cNvSpPr/>
            <p:nvPr/>
          </p:nvSpPr>
          <p:spPr>
            <a:xfrm>
              <a:off x="5257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Rectangle 652"/>
            <p:cNvSpPr/>
            <p:nvPr/>
          </p:nvSpPr>
          <p:spPr>
            <a:xfrm>
              <a:off x="5257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Rectangle 653"/>
            <p:cNvSpPr/>
            <p:nvPr/>
          </p:nvSpPr>
          <p:spPr>
            <a:xfrm>
              <a:off x="5257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" name="Rectangle 654"/>
            <p:cNvSpPr/>
            <p:nvPr/>
          </p:nvSpPr>
          <p:spPr>
            <a:xfrm>
              <a:off x="5486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6" name="Rectangle 655"/>
            <p:cNvSpPr/>
            <p:nvPr/>
          </p:nvSpPr>
          <p:spPr>
            <a:xfrm>
              <a:off x="5486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Rectangle 656"/>
            <p:cNvSpPr/>
            <p:nvPr/>
          </p:nvSpPr>
          <p:spPr>
            <a:xfrm>
              <a:off x="5486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Rectangle 657"/>
            <p:cNvSpPr/>
            <p:nvPr/>
          </p:nvSpPr>
          <p:spPr>
            <a:xfrm>
              <a:off x="5486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Rectangle 658"/>
            <p:cNvSpPr/>
            <p:nvPr/>
          </p:nvSpPr>
          <p:spPr>
            <a:xfrm>
              <a:off x="5715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0" name="Rectangle 659"/>
            <p:cNvSpPr/>
            <p:nvPr/>
          </p:nvSpPr>
          <p:spPr>
            <a:xfrm>
              <a:off x="5715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1" name="Rectangle 660"/>
            <p:cNvSpPr/>
            <p:nvPr/>
          </p:nvSpPr>
          <p:spPr>
            <a:xfrm>
              <a:off x="5715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2" name="Rectangle 661"/>
            <p:cNvSpPr/>
            <p:nvPr/>
          </p:nvSpPr>
          <p:spPr>
            <a:xfrm>
              <a:off x="5715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Rectangle 662"/>
            <p:cNvSpPr/>
            <p:nvPr/>
          </p:nvSpPr>
          <p:spPr>
            <a:xfrm>
              <a:off x="5943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Rectangle 663"/>
            <p:cNvSpPr/>
            <p:nvPr/>
          </p:nvSpPr>
          <p:spPr>
            <a:xfrm>
              <a:off x="5943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Rectangle 664"/>
            <p:cNvSpPr/>
            <p:nvPr/>
          </p:nvSpPr>
          <p:spPr>
            <a:xfrm>
              <a:off x="5943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Rectangle 665"/>
            <p:cNvSpPr/>
            <p:nvPr/>
          </p:nvSpPr>
          <p:spPr>
            <a:xfrm>
              <a:off x="5943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7" name="Rectangle 666"/>
            <p:cNvSpPr/>
            <p:nvPr/>
          </p:nvSpPr>
          <p:spPr>
            <a:xfrm>
              <a:off x="6172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8" name="Rectangle 667"/>
            <p:cNvSpPr/>
            <p:nvPr/>
          </p:nvSpPr>
          <p:spPr>
            <a:xfrm>
              <a:off x="6172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Rectangle 668"/>
            <p:cNvSpPr/>
            <p:nvPr/>
          </p:nvSpPr>
          <p:spPr>
            <a:xfrm>
              <a:off x="6172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Rectangle 669"/>
            <p:cNvSpPr/>
            <p:nvPr/>
          </p:nvSpPr>
          <p:spPr>
            <a:xfrm>
              <a:off x="6172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Rectangle 670"/>
            <p:cNvSpPr/>
            <p:nvPr/>
          </p:nvSpPr>
          <p:spPr>
            <a:xfrm>
              <a:off x="6400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Rectangle 671"/>
            <p:cNvSpPr/>
            <p:nvPr/>
          </p:nvSpPr>
          <p:spPr>
            <a:xfrm>
              <a:off x="6400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3" name="Rectangle 672"/>
            <p:cNvSpPr/>
            <p:nvPr/>
          </p:nvSpPr>
          <p:spPr>
            <a:xfrm>
              <a:off x="6400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4" name="Rectangle 673"/>
            <p:cNvSpPr/>
            <p:nvPr/>
          </p:nvSpPr>
          <p:spPr>
            <a:xfrm>
              <a:off x="6400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Rectangle 674"/>
            <p:cNvSpPr/>
            <p:nvPr/>
          </p:nvSpPr>
          <p:spPr>
            <a:xfrm>
              <a:off x="4800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Rectangle 675"/>
            <p:cNvSpPr/>
            <p:nvPr/>
          </p:nvSpPr>
          <p:spPr>
            <a:xfrm>
              <a:off x="4800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9" name="Rectangle 678"/>
            <p:cNvSpPr/>
            <p:nvPr/>
          </p:nvSpPr>
          <p:spPr>
            <a:xfrm>
              <a:off x="5029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0" name="Rectangle 679"/>
            <p:cNvSpPr/>
            <p:nvPr/>
          </p:nvSpPr>
          <p:spPr>
            <a:xfrm>
              <a:off x="5029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Rectangle 682"/>
            <p:cNvSpPr/>
            <p:nvPr/>
          </p:nvSpPr>
          <p:spPr>
            <a:xfrm>
              <a:off x="5257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Rectangle 683"/>
            <p:cNvSpPr/>
            <p:nvPr/>
          </p:nvSpPr>
          <p:spPr>
            <a:xfrm>
              <a:off x="5257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7" name="Rectangle 686"/>
            <p:cNvSpPr/>
            <p:nvPr/>
          </p:nvSpPr>
          <p:spPr>
            <a:xfrm>
              <a:off x="5486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Rectangle 687"/>
            <p:cNvSpPr/>
            <p:nvPr/>
          </p:nvSpPr>
          <p:spPr>
            <a:xfrm>
              <a:off x="5486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1" name="Rectangle 690"/>
            <p:cNvSpPr/>
            <p:nvPr/>
          </p:nvSpPr>
          <p:spPr>
            <a:xfrm>
              <a:off x="5715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2" name="Rectangle 691"/>
            <p:cNvSpPr/>
            <p:nvPr/>
          </p:nvSpPr>
          <p:spPr>
            <a:xfrm>
              <a:off x="5715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Rectangle 694"/>
            <p:cNvSpPr/>
            <p:nvPr/>
          </p:nvSpPr>
          <p:spPr>
            <a:xfrm>
              <a:off x="5943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Rectangle 695"/>
            <p:cNvSpPr/>
            <p:nvPr/>
          </p:nvSpPr>
          <p:spPr>
            <a:xfrm>
              <a:off x="5943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9" name="Rectangle 698"/>
            <p:cNvSpPr/>
            <p:nvPr/>
          </p:nvSpPr>
          <p:spPr>
            <a:xfrm>
              <a:off x="6172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0" name="Rectangle 699"/>
            <p:cNvSpPr/>
            <p:nvPr/>
          </p:nvSpPr>
          <p:spPr>
            <a:xfrm>
              <a:off x="6172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" name="Rectangle 702"/>
            <p:cNvSpPr/>
            <p:nvPr/>
          </p:nvSpPr>
          <p:spPr>
            <a:xfrm>
              <a:off x="6400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" name="Rectangle 703"/>
            <p:cNvSpPr/>
            <p:nvPr/>
          </p:nvSpPr>
          <p:spPr>
            <a:xfrm>
              <a:off x="6400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" name="Rectangle 706"/>
            <p:cNvSpPr/>
            <p:nvPr/>
          </p:nvSpPr>
          <p:spPr>
            <a:xfrm>
              <a:off x="6629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" name="Rectangle 707"/>
            <p:cNvSpPr/>
            <p:nvPr/>
          </p:nvSpPr>
          <p:spPr>
            <a:xfrm>
              <a:off x="6629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9" name="Rectangle 708"/>
            <p:cNvSpPr/>
            <p:nvPr/>
          </p:nvSpPr>
          <p:spPr>
            <a:xfrm>
              <a:off x="6629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0" name="Rectangle 709"/>
            <p:cNvSpPr/>
            <p:nvPr/>
          </p:nvSpPr>
          <p:spPr>
            <a:xfrm>
              <a:off x="6629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Rectangle 710"/>
            <p:cNvSpPr/>
            <p:nvPr/>
          </p:nvSpPr>
          <p:spPr>
            <a:xfrm>
              <a:off x="6858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Rectangle 711"/>
            <p:cNvSpPr/>
            <p:nvPr/>
          </p:nvSpPr>
          <p:spPr>
            <a:xfrm>
              <a:off x="6858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Rectangle 712"/>
            <p:cNvSpPr/>
            <p:nvPr/>
          </p:nvSpPr>
          <p:spPr>
            <a:xfrm>
              <a:off x="6858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Rectangle 713"/>
            <p:cNvSpPr/>
            <p:nvPr/>
          </p:nvSpPr>
          <p:spPr>
            <a:xfrm>
              <a:off x="6858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5" name="Rectangle 714"/>
            <p:cNvSpPr/>
            <p:nvPr/>
          </p:nvSpPr>
          <p:spPr>
            <a:xfrm>
              <a:off x="7086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6" name="Rectangle 715"/>
            <p:cNvSpPr/>
            <p:nvPr/>
          </p:nvSpPr>
          <p:spPr>
            <a:xfrm>
              <a:off x="7086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Rectangle 716"/>
            <p:cNvSpPr/>
            <p:nvPr/>
          </p:nvSpPr>
          <p:spPr>
            <a:xfrm>
              <a:off x="7086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Rectangle 717"/>
            <p:cNvSpPr/>
            <p:nvPr/>
          </p:nvSpPr>
          <p:spPr>
            <a:xfrm>
              <a:off x="7086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Rectangle 718"/>
            <p:cNvSpPr/>
            <p:nvPr/>
          </p:nvSpPr>
          <p:spPr>
            <a:xfrm>
              <a:off x="73152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Rectangle 719"/>
            <p:cNvSpPr/>
            <p:nvPr/>
          </p:nvSpPr>
          <p:spPr>
            <a:xfrm>
              <a:off x="73152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1" name="Rectangle 720"/>
            <p:cNvSpPr/>
            <p:nvPr/>
          </p:nvSpPr>
          <p:spPr>
            <a:xfrm>
              <a:off x="73152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2" name="Rectangle 721"/>
            <p:cNvSpPr/>
            <p:nvPr/>
          </p:nvSpPr>
          <p:spPr>
            <a:xfrm>
              <a:off x="73152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3" name="Rectangle 722"/>
            <p:cNvSpPr/>
            <p:nvPr/>
          </p:nvSpPr>
          <p:spPr>
            <a:xfrm>
              <a:off x="75438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4" name="Rectangle 723"/>
            <p:cNvSpPr/>
            <p:nvPr/>
          </p:nvSpPr>
          <p:spPr>
            <a:xfrm>
              <a:off x="75438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5" name="Rectangle 724"/>
            <p:cNvSpPr/>
            <p:nvPr/>
          </p:nvSpPr>
          <p:spPr>
            <a:xfrm>
              <a:off x="75438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6" name="Rectangle 725"/>
            <p:cNvSpPr/>
            <p:nvPr/>
          </p:nvSpPr>
          <p:spPr>
            <a:xfrm>
              <a:off x="75438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7" name="Rectangle 726"/>
            <p:cNvSpPr/>
            <p:nvPr/>
          </p:nvSpPr>
          <p:spPr>
            <a:xfrm>
              <a:off x="77724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8" name="Rectangle 727"/>
            <p:cNvSpPr/>
            <p:nvPr/>
          </p:nvSpPr>
          <p:spPr>
            <a:xfrm>
              <a:off x="77724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Rectangle 728"/>
            <p:cNvSpPr/>
            <p:nvPr/>
          </p:nvSpPr>
          <p:spPr>
            <a:xfrm>
              <a:off x="77724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Rectangle 729"/>
            <p:cNvSpPr/>
            <p:nvPr/>
          </p:nvSpPr>
          <p:spPr>
            <a:xfrm>
              <a:off x="77724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1" name="Rectangle 730"/>
            <p:cNvSpPr/>
            <p:nvPr/>
          </p:nvSpPr>
          <p:spPr>
            <a:xfrm>
              <a:off x="80010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2" name="Rectangle 731"/>
            <p:cNvSpPr/>
            <p:nvPr/>
          </p:nvSpPr>
          <p:spPr>
            <a:xfrm>
              <a:off x="80010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3" name="Rectangle 732"/>
            <p:cNvSpPr/>
            <p:nvPr/>
          </p:nvSpPr>
          <p:spPr>
            <a:xfrm>
              <a:off x="80010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4" name="Rectangle 733"/>
            <p:cNvSpPr/>
            <p:nvPr/>
          </p:nvSpPr>
          <p:spPr>
            <a:xfrm>
              <a:off x="80010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Rectangle 734"/>
            <p:cNvSpPr/>
            <p:nvPr/>
          </p:nvSpPr>
          <p:spPr>
            <a:xfrm>
              <a:off x="8229600" y="4876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Rectangle 735"/>
            <p:cNvSpPr/>
            <p:nvPr/>
          </p:nvSpPr>
          <p:spPr>
            <a:xfrm>
              <a:off x="8229600" y="5105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Rectangle 736"/>
            <p:cNvSpPr/>
            <p:nvPr/>
          </p:nvSpPr>
          <p:spPr>
            <a:xfrm>
              <a:off x="8229600" y="5334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Rectangle 737"/>
            <p:cNvSpPr/>
            <p:nvPr/>
          </p:nvSpPr>
          <p:spPr>
            <a:xfrm>
              <a:off x="8229600" y="5562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9" name="Rectangle 738"/>
            <p:cNvSpPr/>
            <p:nvPr/>
          </p:nvSpPr>
          <p:spPr>
            <a:xfrm>
              <a:off x="6629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0" name="Rectangle 739"/>
            <p:cNvSpPr/>
            <p:nvPr/>
          </p:nvSpPr>
          <p:spPr>
            <a:xfrm>
              <a:off x="6629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3" name="Rectangle 742"/>
            <p:cNvSpPr/>
            <p:nvPr/>
          </p:nvSpPr>
          <p:spPr>
            <a:xfrm>
              <a:off x="6858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4" name="Rectangle 743"/>
            <p:cNvSpPr/>
            <p:nvPr/>
          </p:nvSpPr>
          <p:spPr>
            <a:xfrm>
              <a:off x="6858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Rectangle 746"/>
            <p:cNvSpPr/>
            <p:nvPr/>
          </p:nvSpPr>
          <p:spPr>
            <a:xfrm>
              <a:off x="7086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Rectangle 747"/>
            <p:cNvSpPr/>
            <p:nvPr/>
          </p:nvSpPr>
          <p:spPr>
            <a:xfrm>
              <a:off x="7086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1" name="Rectangle 750"/>
            <p:cNvSpPr/>
            <p:nvPr/>
          </p:nvSpPr>
          <p:spPr>
            <a:xfrm>
              <a:off x="73152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2" name="Rectangle 751"/>
            <p:cNvSpPr/>
            <p:nvPr/>
          </p:nvSpPr>
          <p:spPr>
            <a:xfrm>
              <a:off x="73152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5" name="Rectangle 754"/>
            <p:cNvSpPr/>
            <p:nvPr/>
          </p:nvSpPr>
          <p:spPr>
            <a:xfrm>
              <a:off x="75438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Rectangle 755"/>
            <p:cNvSpPr/>
            <p:nvPr/>
          </p:nvSpPr>
          <p:spPr>
            <a:xfrm>
              <a:off x="75438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9" name="Rectangle 758"/>
            <p:cNvSpPr/>
            <p:nvPr/>
          </p:nvSpPr>
          <p:spPr>
            <a:xfrm>
              <a:off x="77724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0" name="Rectangle 759"/>
            <p:cNvSpPr/>
            <p:nvPr/>
          </p:nvSpPr>
          <p:spPr>
            <a:xfrm>
              <a:off x="77724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3" name="Rectangle 762"/>
            <p:cNvSpPr/>
            <p:nvPr/>
          </p:nvSpPr>
          <p:spPr>
            <a:xfrm>
              <a:off x="80010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4" name="Rectangle 763"/>
            <p:cNvSpPr/>
            <p:nvPr/>
          </p:nvSpPr>
          <p:spPr>
            <a:xfrm>
              <a:off x="80010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7" name="Rectangle 766"/>
            <p:cNvSpPr/>
            <p:nvPr/>
          </p:nvSpPr>
          <p:spPr>
            <a:xfrm>
              <a:off x="8229600" y="5791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8" name="Rectangle 767"/>
            <p:cNvSpPr/>
            <p:nvPr/>
          </p:nvSpPr>
          <p:spPr>
            <a:xfrm>
              <a:off x="8229600" y="6019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1" name="Rectangle 770"/>
            <p:cNvSpPr/>
            <p:nvPr/>
          </p:nvSpPr>
          <p:spPr>
            <a:xfrm>
              <a:off x="4800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2" name="Rectangle 771"/>
            <p:cNvSpPr/>
            <p:nvPr/>
          </p:nvSpPr>
          <p:spPr>
            <a:xfrm>
              <a:off x="4800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Rectangle 772"/>
            <p:cNvSpPr/>
            <p:nvPr/>
          </p:nvSpPr>
          <p:spPr>
            <a:xfrm>
              <a:off x="4800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4" name="Rectangle 773"/>
            <p:cNvSpPr/>
            <p:nvPr/>
          </p:nvSpPr>
          <p:spPr>
            <a:xfrm>
              <a:off x="4800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5" name="Rectangle 774"/>
            <p:cNvSpPr/>
            <p:nvPr/>
          </p:nvSpPr>
          <p:spPr>
            <a:xfrm>
              <a:off x="5029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6" name="Rectangle 775"/>
            <p:cNvSpPr/>
            <p:nvPr/>
          </p:nvSpPr>
          <p:spPr>
            <a:xfrm>
              <a:off x="5029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7" name="Rectangle 776"/>
            <p:cNvSpPr/>
            <p:nvPr/>
          </p:nvSpPr>
          <p:spPr>
            <a:xfrm>
              <a:off x="5029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8" name="Rectangle 777"/>
            <p:cNvSpPr/>
            <p:nvPr/>
          </p:nvSpPr>
          <p:spPr>
            <a:xfrm>
              <a:off x="5029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Rectangle 778"/>
            <p:cNvSpPr/>
            <p:nvPr/>
          </p:nvSpPr>
          <p:spPr>
            <a:xfrm>
              <a:off x="5257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0" name="Rectangle 779"/>
            <p:cNvSpPr/>
            <p:nvPr/>
          </p:nvSpPr>
          <p:spPr>
            <a:xfrm>
              <a:off x="5257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1" name="Rectangle 780"/>
            <p:cNvSpPr/>
            <p:nvPr/>
          </p:nvSpPr>
          <p:spPr>
            <a:xfrm>
              <a:off x="5257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2" name="Rectangle 781"/>
            <p:cNvSpPr/>
            <p:nvPr/>
          </p:nvSpPr>
          <p:spPr>
            <a:xfrm>
              <a:off x="5257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3" name="Rectangle 782"/>
            <p:cNvSpPr/>
            <p:nvPr/>
          </p:nvSpPr>
          <p:spPr>
            <a:xfrm>
              <a:off x="5486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4" name="Rectangle 783"/>
            <p:cNvSpPr/>
            <p:nvPr/>
          </p:nvSpPr>
          <p:spPr>
            <a:xfrm>
              <a:off x="5486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5" name="Rectangle 784"/>
            <p:cNvSpPr/>
            <p:nvPr/>
          </p:nvSpPr>
          <p:spPr>
            <a:xfrm>
              <a:off x="5486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Rectangle 785"/>
            <p:cNvSpPr/>
            <p:nvPr/>
          </p:nvSpPr>
          <p:spPr>
            <a:xfrm>
              <a:off x="5486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7" name="Rectangle 786"/>
            <p:cNvSpPr/>
            <p:nvPr/>
          </p:nvSpPr>
          <p:spPr>
            <a:xfrm>
              <a:off x="5715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8" name="Rectangle 787"/>
            <p:cNvSpPr/>
            <p:nvPr/>
          </p:nvSpPr>
          <p:spPr>
            <a:xfrm>
              <a:off x="5715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Rectangle 788"/>
            <p:cNvSpPr/>
            <p:nvPr/>
          </p:nvSpPr>
          <p:spPr>
            <a:xfrm>
              <a:off x="5715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Rectangle 789"/>
            <p:cNvSpPr/>
            <p:nvPr/>
          </p:nvSpPr>
          <p:spPr>
            <a:xfrm>
              <a:off x="5715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Rectangle 790"/>
            <p:cNvSpPr/>
            <p:nvPr/>
          </p:nvSpPr>
          <p:spPr>
            <a:xfrm>
              <a:off x="5943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Rectangle 791"/>
            <p:cNvSpPr/>
            <p:nvPr/>
          </p:nvSpPr>
          <p:spPr>
            <a:xfrm>
              <a:off x="5943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3" name="Rectangle 792"/>
            <p:cNvSpPr/>
            <p:nvPr/>
          </p:nvSpPr>
          <p:spPr>
            <a:xfrm>
              <a:off x="5943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4" name="Rectangle 793"/>
            <p:cNvSpPr/>
            <p:nvPr/>
          </p:nvSpPr>
          <p:spPr>
            <a:xfrm>
              <a:off x="5943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5" name="Rectangle 794"/>
            <p:cNvSpPr/>
            <p:nvPr/>
          </p:nvSpPr>
          <p:spPr>
            <a:xfrm>
              <a:off x="6172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6" name="Rectangle 795"/>
            <p:cNvSpPr/>
            <p:nvPr/>
          </p:nvSpPr>
          <p:spPr>
            <a:xfrm>
              <a:off x="6172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7" name="Rectangle 796"/>
            <p:cNvSpPr/>
            <p:nvPr/>
          </p:nvSpPr>
          <p:spPr>
            <a:xfrm>
              <a:off x="6172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8" name="Rectangle 797"/>
            <p:cNvSpPr/>
            <p:nvPr/>
          </p:nvSpPr>
          <p:spPr>
            <a:xfrm>
              <a:off x="6172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9" name="Rectangle 798"/>
            <p:cNvSpPr/>
            <p:nvPr/>
          </p:nvSpPr>
          <p:spPr>
            <a:xfrm>
              <a:off x="6400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0" name="Rectangle 799"/>
            <p:cNvSpPr/>
            <p:nvPr/>
          </p:nvSpPr>
          <p:spPr>
            <a:xfrm>
              <a:off x="6400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1" name="Rectangle 800"/>
            <p:cNvSpPr/>
            <p:nvPr/>
          </p:nvSpPr>
          <p:spPr>
            <a:xfrm>
              <a:off x="6400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2" name="Rectangle 801"/>
            <p:cNvSpPr/>
            <p:nvPr/>
          </p:nvSpPr>
          <p:spPr>
            <a:xfrm>
              <a:off x="6400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3" name="Rectangle 802"/>
            <p:cNvSpPr/>
            <p:nvPr/>
          </p:nvSpPr>
          <p:spPr>
            <a:xfrm>
              <a:off x="4800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4" name="Rectangle 803"/>
            <p:cNvSpPr/>
            <p:nvPr/>
          </p:nvSpPr>
          <p:spPr>
            <a:xfrm>
              <a:off x="4800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5" name="Rectangle 804"/>
            <p:cNvSpPr/>
            <p:nvPr/>
          </p:nvSpPr>
          <p:spPr>
            <a:xfrm>
              <a:off x="4800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6" name="Rectangle 805"/>
            <p:cNvSpPr/>
            <p:nvPr/>
          </p:nvSpPr>
          <p:spPr>
            <a:xfrm>
              <a:off x="4800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7" name="Rectangle 806"/>
            <p:cNvSpPr/>
            <p:nvPr/>
          </p:nvSpPr>
          <p:spPr>
            <a:xfrm>
              <a:off x="5029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8" name="Rectangle 807"/>
            <p:cNvSpPr/>
            <p:nvPr/>
          </p:nvSpPr>
          <p:spPr>
            <a:xfrm>
              <a:off x="5029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9" name="Rectangle 808"/>
            <p:cNvSpPr/>
            <p:nvPr/>
          </p:nvSpPr>
          <p:spPr>
            <a:xfrm>
              <a:off x="5029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0" name="Rectangle 809"/>
            <p:cNvSpPr/>
            <p:nvPr/>
          </p:nvSpPr>
          <p:spPr>
            <a:xfrm>
              <a:off x="5029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1" name="Rectangle 810"/>
            <p:cNvSpPr/>
            <p:nvPr/>
          </p:nvSpPr>
          <p:spPr>
            <a:xfrm>
              <a:off x="5257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2" name="Rectangle 811"/>
            <p:cNvSpPr/>
            <p:nvPr/>
          </p:nvSpPr>
          <p:spPr>
            <a:xfrm>
              <a:off x="5257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3" name="Rectangle 812"/>
            <p:cNvSpPr/>
            <p:nvPr/>
          </p:nvSpPr>
          <p:spPr>
            <a:xfrm>
              <a:off x="5257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4" name="Rectangle 813"/>
            <p:cNvSpPr/>
            <p:nvPr/>
          </p:nvSpPr>
          <p:spPr>
            <a:xfrm>
              <a:off x="5257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5" name="Rectangle 814"/>
            <p:cNvSpPr/>
            <p:nvPr/>
          </p:nvSpPr>
          <p:spPr>
            <a:xfrm>
              <a:off x="5486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6" name="Rectangle 815"/>
            <p:cNvSpPr/>
            <p:nvPr/>
          </p:nvSpPr>
          <p:spPr>
            <a:xfrm>
              <a:off x="5486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7" name="Rectangle 816"/>
            <p:cNvSpPr/>
            <p:nvPr/>
          </p:nvSpPr>
          <p:spPr>
            <a:xfrm>
              <a:off x="5486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8" name="Rectangle 817"/>
            <p:cNvSpPr/>
            <p:nvPr/>
          </p:nvSpPr>
          <p:spPr>
            <a:xfrm>
              <a:off x="5486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9" name="Rectangle 818"/>
            <p:cNvSpPr/>
            <p:nvPr/>
          </p:nvSpPr>
          <p:spPr>
            <a:xfrm>
              <a:off x="5715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" name="Rectangle 819"/>
            <p:cNvSpPr/>
            <p:nvPr/>
          </p:nvSpPr>
          <p:spPr>
            <a:xfrm>
              <a:off x="5715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1" name="Rectangle 820"/>
            <p:cNvSpPr/>
            <p:nvPr/>
          </p:nvSpPr>
          <p:spPr>
            <a:xfrm>
              <a:off x="5715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2" name="Rectangle 821"/>
            <p:cNvSpPr/>
            <p:nvPr/>
          </p:nvSpPr>
          <p:spPr>
            <a:xfrm>
              <a:off x="5715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3" name="Rectangle 822"/>
            <p:cNvSpPr/>
            <p:nvPr/>
          </p:nvSpPr>
          <p:spPr>
            <a:xfrm>
              <a:off x="5943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4" name="Rectangle 823"/>
            <p:cNvSpPr/>
            <p:nvPr/>
          </p:nvSpPr>
          <p:spPr>
            <a:xfrm>
              <a:off x="5943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5" name="Rectangle 824"/>
            <p:cNvSpPr/>
            <p:nvPr/>
          </p:nvSpPr>
          <p:spPr>
            <a:xfrm>
              <a:off x="5943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6" name="Rectangle 825"/>
            <p:cNvSpPr/>
            <p:nvPr/>
          </p:nvSpPr>
          <p:spPr>
            <a:xfrm>
              <a:off x="5943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7" name="Rectangle 826"/>
            <p:cNvSpPr/>
            <p:nvPr/>
          </p:nvSpPr>
          <p:spPr>
            <a:xfrm>
              <a:off x="6172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8" name="Rectangle 827"/>
            <p:cNvSpPr/>
            <p:nvPr/>
          </p:nvSpPr>
          <p:spPr>
            <a:xfrm>
              <a:off x="6172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" name="Rectangle 828"/>
            <p:cNvSpPr/>
            <p:nvPr/>
          </p:nvSpPr>
          <p:spPr>
            <a:xfrm>
              <a:off x="6172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0" name="Rectangle 829"/>
            <p:cNvSpPr/>
            <p:nvPr/>
          </p:nvSpPr>
          <p:spPr>
            <a:xfrm>
              <a:off x="6172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1" name="Rectangle 830"/>
            <p:cNvSpPr/>
            <p:nvPr/>
          </p:nvSpPr>
          <p:spPr>
            <a:xfrm>
              <a:off x="6400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2" name="Rectangle 831"/>
            <p:cNvSpPr/>
            <p:nvPr/>
          </p:nvSpPr>
          <p:spPr>
            <a:xfrm>
              <a:off x="6400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3" name="Rectangle 832"/>
            <p:cNvSpPr/>
            <p:nvPr/>
          </p:nvSpPr>
          <p:spPr>
            <a:xfrm>
              <a:off x="6400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4" name="Rectangle 833"/>
            <p:cNvSpPr/>
            <p:nvPr/>
          </p:nvSpPr>
          <p:spPr>
            <a:xfrm>
              <a:off x="6400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5" name="Rectangle 834"/>
            <p:cNvSpPr/>
            <p:nvPr/>
          </p:nvSpPr>
          <p:spPr>
            <a:xfrm>
              <a:off x="6629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6" name="Rectangle 835"/>
            <p:cNvSpPr/>
            <p:nvPr/>
          </p:nvSpPr>
          <p:spPr>
            <a:xfrm>
              <a:off x="6629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7" name="Rectangle 836"/>
            <p:cNvSpPr/>
            <p:nvPr/>
          </p:nvSpPr>
          <p:spPr>
            <a:xfrm>
              <a:off x="6629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8" name="Rectangle 837"/>
            <p:cNvSpPr/>
            <p:nvPr/>
          </p:nvSpPr>
          <p:spPr>
            <a:xfrm>
              <a:off x="6629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9" name="Rectangle 838"/>
            <p:cNvSpPr/>
            <p:nvPr/>
          </p:nvSpPr>
          <p:spPr>
            <a:xfrm>
              <a:off x="6858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0" name="Rectangle 839"/>
            <p:cNvSpPr/>
            <p:nvPr/>
          </p:nvSpPr>
          <p:spPr>
            <a:xfrm>
              <a:off x="6858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1" name="Rectangle 840"/>
            <p:cNvSpPr/>
            <p:nvPr/>
          </p:nvSpPr>
          <p:spPr>
            <a:xfrm>
              <a:off x="6858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2" name="Rectangle 841"/>
            <p:cNvSpPr/>
            <p:nvPr/>
          </p:nvSpPr>
          <p:spPr>
            <a:xfrm>
              <a:off x="6858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3" name="Rectangle 842"/>
            <p:cNvSpPr/>
            <p:nvPr/>
          </p:nvSpPr>
          <p:spPr>
            <a:xfrm>
              <a:off x="7086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4" name="Rectangle 843"/>
            <p:cNvSpPr/>
            <p:nvPr/>
          </p:nvSpPr>
          <p:spPr>
            <a:xfrm>
              <a:off x="7086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5" name="Rectangle 844"/>
            <p:cNvSpPr/>
            <p:nvPr/>
          </p:nvSpPr>
          <p:spPr>
            <a:xfrm>
              <a:off x="7086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6" name="Rectangle 845"/>
            <p:cNvSpPr/>
            <p:nvPr/>
          </p:nvSpPr>
          <p:spPr>
            <a:xfrm>
              <a:off x="7086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7" name="Rectangle 846"/>
            <p:cNvSpPr/>
            <p:nvPr/>
          </p:nvSpPr>
          <p:spPr>
            <a:xfrm>
              <a:off x="73152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8" name="Rectangle 847"/>
            <p:cNvSpPr/>
            <p:nvPr/>
          </p:nvSpPr>
          <p:spPr>
            <a:xfrm>
              <a:off x="73152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9" name="Rectangle 848"/>
            <p:cNvSpPr/>
            <p:nvPr/>
          </p:nvSpPr>
          <p:spPr>
            <a:xfrm>
              <a:off x="73152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0" name="Rectangle 849"/>
            <p:cNvSpPr/>
            <p:nvPr/>
          </p:nvSpPr>
          <p:spPr>
            <a:xfrm>
              <a:off x="73152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1" name="Rectangle 850"/>
            <p:cNvSpPr/>
            <p:nvPr/>
          </p:nvSpPr>
          <p:spPr>
            <a:xfrm>
              <a:off x="75438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2" name="Rectangle 851"/>
            <p:cNvSpPr/>
            <p:nvPr/>
          </p:nvSpPr>
          <p:spPr>
            <a:xfrm>
              <a:off x="75438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3" name="Rectangle 852"/>
            <p:cNvSpPr/>
            <p:nvPr/>
          </p:nvSpPr>
          <p:spPr>
            <a:xfrm>
              <a:off x="75438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4" name="Rectangle 853"/>
            <p:cNvSpPr/>
            <p:nvPr/>
          </p:nvSpPr>
          <p:spPr>
            <a:xfrm>
              <a:off x="75438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5" name="Rectangle 854"/>
            <p:cNvSpPr/>
            <p:nvPr/>
          </p:nvSpPr>
          <p:spPr>
            <a:xfrm>
              <a:off x="77724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6" name="Rectangle 855"/>
            <p:cNvSpPr/>
            <p:nvPr/>
          </p:nvSpPr>
          <p:spPr>
            <a:xfrm>
              <a:off x="77724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7" name="Rectangle 856"/>
            <p:cNvSpPr/>
            <p:nvPr/>
          </p:nvSpPr>
          <p:spPr>
            <a:xfrm>
              <a:off x="77724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8" name="Rectangle 857"/>
            <p:cNvSpPr/>
            <p:nvPr/>
          </p:nvSpPr>
          <p:spPr>
            <a:xfrm>
              <a:off x="77724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9" name="Rectangle 858"/>
            <p:cNvSpPr/>
            <p:nvPr/>
          </p:nvSpPr>
          <p:spPr>
            <a:xfrm>
              <a:off x="80010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0" name="Rectangle 859"/>
            <p:cNvSpPr/>
            <p:nvPr/>
          </p:nvSpPr>
          <p:spPr>
            <a:xfrm>
              <a:off x="80010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1" name="Rectangle 860"/>
            <p:cNvSpPr/>
            <p:nvPr/>
          </p:nvSpPr>
          <p:spPr>
            <a:xfrm>
              <a:off x="80010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2" name="Rectangle 861"/>
            <p:cNvSpPr/>
            <p:nvPr/>
          </p:nvSpPr>
          <p:spPr>
            <a:xfrm>
              <a:off x="80010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3" name="Rectangle 862"/>
            <p:cNvSpPr/>
            <p:nvPr/>
          </p:nvSpPr>
          <p:spPr>
            <a:xfrm>
              <a:off x="8229600" y="990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4" name="Rectangle 863"/>
            <p:cNvSpPr/>
            <p:nvPr/>
          </p:nvSpPr>
          <p:spPr>
            <a:xfrm>
              <a:off x="8229600" y="1219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5" name="Rectangle 864"/>
            <p:cNvSpPr/>
            <p:nvPr/>
          </p:nvSpPr>
          <p:spPr>
            <a:xfrm>
              <a:off x="8229600" y="1447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6" name="Rectangle 865"/>
            <p:cNvSpPr/>
            <p:nvPr/>
          </p:nvSpPr>
          <p:spPr>
            <a:xfrm>
              <a:off x="8229600" y="1676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7" name="Rectangle 866"/>
            <p:cNvSpPr/>
            <p:nvPr/>
          </p:nvSpPr>
          <p:spPr>
            <a:xfrm>
              <a:off x="6629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8" name="Rectangle 867"/>
            <p:cNvSpPr/>
            <p:nvPr/>
          </p:nvSpPr>
          <p:spPr>
            <a:xfrm>
              <a:off x="6629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9" name="Rectangle 868"/>
            <p:cNvSpPr/>
            <p:nvPr/>
          </p:nvSpPr>
          <p:spPr>
            <a:xfrm>
              <a:off x="6629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0" name="Rectangle 869"/>
            <p:cNvSpPr/>
            <p:nvPr/>
          </p:nvSpPr>
          <p:spPr>
            <a:xfrm>
              <a:off x="6629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1" name="Rectangle 870"/>
            <p:cNvSpPr/>
            <p:nvPr/>
          </p:nvSpPr>
          <p:spPr>
            <a:xfrm>
              <a:off x="6858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2" name="Rectangle 871"/>
            <p:cNvSpPr/>
            <p:nvPr/>
          </p:nvSpPr>
          <p:spPr>
            <a:xfrm>
              <a:off x="6858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3" name="Rectangle 872"/>
            <p:cNvSpPr/>
            <p:nvPr/>
          </p:nvSpPr>
          <p:spPr>
            <a:xfrm>
              <a:off x="6858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4" name="Rectangle 873"/>
            <p:cNvSpPr/>
            <p:nvPr/>
          </p:nvSpPr>
          <p:spPr>
            <a:xfrm>
              <a:off x="6858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5" name="Rectangle 874"/>
            <p:cNvSpPr/>
            <p:nvPr/>
          </p:nvSpPr>
          <p:spPr>
            <a:xfrm>
              <a:off x="7086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6" name="Rectangle 875"/>
            <p:cNvSpPr/>
            <p:nvPr/>
          </p:nvSpPr>
          <p:spPr>
            <a:xfrm>
              <a:off x="7086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7" name="Rectangle 876"/>
            <p:cNvSpPr/>
            <p:nvPr/>
          </p:nvSpPr>
          <p:spPr>
            <a:xfrm>
              <a:off x="7086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8" name="Rectangle 877"/>
            <p:cNvSpPr/>
            <p:nvPr/>
          </p:nvSpPr>
          <p:spPr>
            <a:xfrm>
              <a:off x="7086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9" name="Rectangle 878"/>
            <p:cNvSpPr/>
            <p:nvPr/>
          </p:nvSpPr>
          <p:spPr>
            <a:xfrm>
              <a:off x="73152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0" name="Rectangle 879"/>
            <p:cNvSpPr/>
            <p:nvPr/>
          </p:nvSpPr>
          <p:spPr>
            <a:xfrm>
              <a:off x="73152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1" name="Rectangle 880"/>
            <p:cNvSpPr/>
            <p:nvPr/>
          </p:nvSpPr>
          <p:spPr>
            <a:xfrm>
              <a:off x="73152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2" name="Rectangle 881"/>
            <p:cNvSpPr/>
            <p:nvPr/>
          </p:nvSpPr>
          <p:spPr>
            <a:xfrm>
              <a:off x="73152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3" name="Rectangle 882"/>
            <p:cNvSpPr/>
            <p:nvPr/>
          </p:nvSpPr>
          <p:spPr>
            <a:xfrm>
              <a:off x="75438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4" name="Rectangle 883"/>
            <p:cNvSpPr/>
            <p:nvPr/>
          </p:nvSpPr>
          <p:spPr>
            <a:xfrm>
              <a:off x="75438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5" name="Rectangle 884"/>
            <p:cNvSpPr/>
            <p:nvPr/>
          </p:nvSpPr>
          <p:spPr>
            <a:xfrm>
              <a:off x="75438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6" name="Rectangle 885"/>
            <p:cNvSpPr/>
            <p:nvPr/>
          </p:nvSpPr>
          <p:spPr>
            <a:xfrm>
              <a:off x="75438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7" name="Rectangle 886"/>
            <p:cNvSpPr/>
            <p:nvPr/>
          </p:nvSpPr>
          <p:spPr>
            <a:xfrm>
              <a:off x="77724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8" name="Rectangle 887"/>
            <p:cNvSpPr/>
            <p:nvPr/>
          </p:nvSpPr>
          <p:spPr>
            <a:xfrm>
              <a:off x="77724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9" name="Rectangle 888"/>
            <p:cNvSpPr/>
            <p:nvPr/>
          </p:nvSpPr>
          <p:spPr>
            <a:xfrm>
              <a:off x="77724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0" name="Rectangle 889"/>
            <p:cNvSpPr/>
            <p:nvPr/>
          </p:nvSpPr>
          <p:spPr>
            <a:xfrm>
              <a:off x="77724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1" name="Rectangle 890"/>
            <p:cNvSpPr/>
            <p:nvPr/>
          </p:nvSpPr>
          <p:spPr>
            <a:xfrm>
              <a:off x="80010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2" name="Rectangle 891"/>
            <p:cNvSpPr/>
            <p:nvPr/>
          </p:nvSpPr>
          <p:spPr>
            <a:xfrm>
              <a:off x="80010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3" name="Rectangle 892"/>
            <p:cNvSpPr/>
            <p:nvPr/>
          </p:nvSpPr>
          <p:spPr>
            <a:xfrm>
              <a:off x="80010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4" name="Rectangle 893"/>
            <p:cNvSpPr/>
            <p:nvPr/>
          </p:nvSpPr>
          <p:spPr>
            <a:xfrm>
              <a:off x="80010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5" name="Rectangle 894"/>
            <p:cNvSpPr/>
            <p:nvPr/>
          </p:nvSpPr>
          <p:spPr>
            <a:xfrm>
              <a:off x="8229600" y="19050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6" name="Rectangle 895"/>
            <p:cNvSpPr/>
            <p:nvPr/>
          </p:nvSpPr>
          <p:spPr>
            <a:xfrm>
              <a:off x="8229600" y="21336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7" name="Rectangle 896"/>
            <p:cNvSpPr/>
            <p:nvPr/>
          </p:nvSpPr>
          <p:spPr>
            <a:xfrm>
              <a:off x="8229600" y="23622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8" name="Rectangle 897"/>
            <p:cNvSpPr/>
            <p:nvPr/>
          </p:nvSpPr>
          <p:spPr>
            <a:xfrm>
              <a:off x="8229600" y="25908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9" name="Rectangle 898"/>
            <p:cNvSpPr/>
            <p:nvPr/>
          </p:nvSpPr>
          <p:spPr>
            <a:xfrm>
              <a:off x="4800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0" name="Rectangle 899"/>
            <p:cNvSpPr/>
            <p:nvPr/>
          </p:nvSpPr>
          <p:spPr>
            <a:xfrm>
              <a:off x="5029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1" name="Rectangle 900"/>
            <p:cNvSpPr/>
            <p:nvPr/>
          </p:nvSpPr>
          <p:spPr>
            <a:xfrm>
              <a:off x="5257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2" name="Rectangle 901"/>
            <p:cNvSpPr/>
            <p:nvPr/>
          </p:nvSpPr>
          <p:spPr>
            <a:xfrm>
              <a:off x="5486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3" name="Rectangle 902"/>
            <p:cNvSpPr/>
            <p:nvPr/>
          </p:nvSpPr>
          <p:spPr>
            <a:xfrm>
              <a:off x="5715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4" name="Rectangle 903"/>
            <p:cNvSpPr/>
            <p:nvPr/>
          </p:nvSpPr>
          <p:spPr>
            <a:xfrm>
              <a:off x="5943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5" name="Rectangle 904"/>
            <p:cNvSpPr/>
            <p:nvPr/>
          </p:nvSpPr>
          <p:spPr>
            <a:xfrm>
              <a:off x="6172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6" name="Rectangle 905"/>
            <p:cNvSpPr/>
            <p:nvPr/>
          </p:nvSpPr>
          <p:spPr>
            <a:xfrm>
              <a:off x="6400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7" name="Rectangle 906"/>
            <p:cNvSpPr/>
            <p:nvPr/>
          </p:nvSpPr>
          <p:spPr>
            <a:xfrm>
              <a:off x="6629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8" name="Rectangle 907"/>
            <p:cNvSpPr/>
            <p:nvPr/>
          </p:nvSpPr>
          <p:spPr>
            <a:xfrm>
              <a:off x="6858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9" name="Rectangle 908"/>
            <p:cNvSpPr/>
            <p:nvPr/>
          </p:nvSpPr>
          <p:spPr>
            <a:xfrm>
              <a:off x="7086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0" name="Rectangle 909"/>
            <p:cNvSpPr/>
            <p:nvPr/>
          </p:nvSpPr>
          <p:spPr>
            <a:xfrm>
              <a:off x="73152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1" name="Rectangle 910"/>
            <p:cNvSpPr/>
            <p:nvPr/>
          </p:nvSpPr>
          <p:spPr>
            <a:xfrm>
              <a:off x="75438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2" name="Rectangle 911"/>
            <p:cNvSpPr/>
            <p:nvPr/>
          </p:nvSpPr>
          <p:spPr>
            <a:xfrm>
              <a:off x="77724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3" name="Rectangle 912"/>
            <p:cNvSpPr/>
            <p:nvPr/>
          </p:nvSpPr>
          <p:spPr>
            <a:xfrm>
              <a:off x="80010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4" name="Rectangle 913"/>
            <p:cNvSpPr/>
            <p:nvPr/>
          </p:nvSpPr>
          <p:spPr>
            <a:xfrm>
              <a:off x="8229600" y="2819400"/>
              <a:ext cx="228600" cy="2286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1707"/>
          <p:cNvGrpSpPr/>
          <p:nvPr/>
        </p:nvGrpSpPr>
        <p:grpSpPr>
          <a:xfrm>
            <a:off x="1114425" y="958850"/>
            <a:ext cx="7375525" cy="5314950"/>
            <a:chOff x="1114425" y="958850"/>
            <a:chExt cx="7375525" cy="5314950"/>
          </a:xfrm>
        </p:grpSpPr>
        <p:sp>
          <p:nvSpPr>
            <p:cNvPr id="58" name="Oval 57"/>
            <p:cNvSpPr/>
            <p:nvPr/>
          </p:nvSpPr>
          <p:spPr>
            <a:xfrm>
              <a:off x="1115568" y="9623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6" name="Oval 915"/>
            <p:cNvSpPr/>
            <p:nvPr/>
          </p:nvSpPr>
          <p:spPr>
            <a:xfrm>
              <a:off x="1114944" y="11887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7" name="Oval 916"/>
            <p:cNvSpPr/>
            <p:nvPr/>
          </p:nvSpPr>
          <p:spPr>
            <a:xfrm>
              <a:off x="1115049" y="14174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8" name="Oval 917"/>
            <p:cNvSpPr/>
            <p:nvPr/>
          </p:nvSpPr>
          <p:spPr>
            <a:xfrm>
              <a:off x="1114425" y="16437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9" name="Oval 918"/>
            <p:cNvSpPr/>
            <p:nvPr/>
          </p:nvSpPr>
          <p:spPr>
            <a:xfrm>
              <a:off x="1115568" y="18764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0" name="Oval 919"/>
            <p:cNvSpPr/>
            <p:nvPr/>
          </p:nvSpPr>
          <p:spPr>
            <a:xfrm>
              <a:off x="1114944" y="21027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1" name="Oval 920"/>
            <p:cNvSpPr/>
            <p:nvPr/>
          </p:nvSpPr>
          <p:spPr>
            <a:xfrm>
              <a:off x="1115049" y="23314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2" name="Oval 921"/>
            <p:cNvSpPr/>
            <p:nvPr/>
          </p:nvSpPr>
          <p:spPr>
            <a:xfrm>
              <a:off x="1114425" y="25578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" name="Oval 922"/>
            <p:cNvSpPr/>
            <p:nvPr/>
          </p:nvSpPr>
          <p:spPr>
            <a:xfrm>
              <a:off x="1344162" y="9651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" name="Oval 923"/>
            <p:cNvSpPr/>
            <p:nvPr/>
          </p:nvSpPr>
          <p:spPr>
            <a:xfrm>
              <a:off x="1343538" y="11915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5" name="Oval 924"/>
            <p:cNvSpPr/>
            <p:nvPr/>
          </p:nvSpPr>
          <p:spPr>
            <a:xfrm>
              <a:off x="1343643" y="14202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6" name="Oval 925"/>
            <p:cNvSpPr/>
            <p:nvPr/>
          </p:nvSpPr>
          <p:spPr>
            <a:xfrm>
              <a:off x="1343019" y="16465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7" name="Oval 926"/>
            <p:cNvSpPr/>
            <p:nvPr/>
          </p:nvSpPr>
          <p:spPr>
            <a:xfrm>
              <a:off x="1344162" y="18792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8" name="Oval 927"/>
            <p:cNvSpPr/>
            <p:nvPr/>
          </p:nvSpPr>
          <p:spPr>
            <a:xfrm>
              <a:off x="1343538" y="21055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9" name="Oval 928"/>
            <p:cNvSpPr/>
            <p:nvPr/>
          </p:nvSpPr>
          <p:spPr>
            <a:xfrm>
              <a:off x="1343643" y="23342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0" name="Oval 929"/>
            <p:cNvSpPr/>
            <p:nvPr/>
          </p:nvSpPr>
          <p:spPr>
            <a:xfrm>
              <a:off x="1343019" y="25606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2" name="Oval 931"/>
            <p:cNvSpPr/>
            <p:nvPr/>
          </p:nvSpPr>
          <p:spPr>
            <a:xfrm>
              <a:off x="1570740" y="9609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3" name="Oval 932"/>
            <p:cNvSpPr/>
            <p:nvPr/>
          </p:nvSpPr>
          <p:spPr>
            <a:xfrm>
              <a:off x="1570116" y="11873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4" name="Oval 933"/>
            <p:cNvSpPr/>
            <p:nvPr/>
          </p:nvSpPr>
          <p:spPr>
            <a:xfrm>
              <a:off x="1570221" y="14160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5" name="Oval 934"/>
            <p:cNvSpPr/>
            <p:nvPr/>
          </p:nvSpPr>
          <p:spPr>
            <a:xfrm>
              <a:off x="1569597" y="16423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6" name="Oval 935"/>
            <p:cNvSpPr/>
            <p:nvPr/>
          </p:nvSpPr>
          <p:spPr>
            <a:xfrm>
              <a:off x="1570740" y="18750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7" name="Oval 936"/>
            <p:cNvSpPr/>
            <p:nvPr/>
          </p:nvSpPr>
          <p:spPr>
            <a:xfrm>
              <a:off x="1570116" y="21013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8" name="Oval 937"/>
            <p:cNvSpPr/>
            <p:nvPr/>
          </p:nvSpPr>
          <p:spPr>
            <a:xfrm>
              <a:off x="1570221" y="23300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9" name="Oval 938"/>
            <p:cNvSpPr/>
            <p:nvPr/>
          </p:nvSpPr>
          <p:spPr>
            <a:xfrm>
              <a:off x="1569597" y="25563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0" name="Oval 939"/>
            <p:cNvSpPr/>
            <p:nvPr/>
          </p:nvSpPr>
          <p:spPr>
            <a:xfrm>
              <a:off x="1799334" y="9637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1" name="Oval 940"/>
            <p:cNvSpPr/>
            <p:nvPr/>
          </p:nvSpPr>
          <p:spPr>
            <a:xfrm>
              <a:off x="1798710" y="11901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2" name="Oval 941"/>
            <p:cNvSpPr/>
            <p:nvPr/>
          </p:nvSpPr>
          <p:spPr>
            <a:xfrm>
              <a:off x="1798815" y="14188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3" name="Oval 942"/>
            <p:cNvSpPr/>
            <p:nvPr/>
          </p:nvSpPr>
          <p:spPr>
            <a:xfrm>
              <a:off x="1798191" y="16451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4" name="Oval 943"/>
            <p:cNvSpPr/>
            <p:nvPr/>
          </p:nvSpPr>
          <p:spPr>
            <a:xfrm>
              <a:off x="1799334" y="18778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5" name="Oval 944"/>
            <p:cNvSpPr/>
            <p:nvPr/>
          </p:nvSpPr>
          <p:spPr>
            <a:xfrm>
              <a:off x="1798710" y="21041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6" name="Oval 945"/>
            <p:cNvSpPr/>
            <p:nvPr/>
          </p:nvSpPr>
          <p:spPr>
            <a:xfrm>
              <a:off x="1798815" y="23328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7" name="Oval 946"/>
            <p:cNvSpPr/>
            <p:nvPr/>
          </p:nvSpPr>
          <p:spPr>
            <a:xfrm>
              <a:off x="1798191" y="25592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8" name="Oval 947"/>
            <p:cNvSpPr/>
            <p:nvPr/>
          </p:nvSpPr>
          <p:spPr>
            <a:xfrm>
              <a:off x="2029968" y="9630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9" name="Oval 948"/>
            <p:cNvSpPr/>
            <p:nvPr/>
          </p:nvSpPr>
          <p:spPr>
            <a:xfrm>
              <a:off x="2029344" y="11894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0" name="Oval 949"/>
            <p:cNvSpPr/>
            <p:nvPr/>
          </p:nvSpPr>
          <p:spPr>
            <a:xfrm>
              <a:off x="2029449" y="14181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1" name="Oval 950"/>
            <p:cNvSpPr/>
            <p:nvPr/>
          </p:nvSpPr>
          <p:spPr>
            <a:xfrm>
              <a:off x="2028825" y="16444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2" name="Oval 951"/>
            <p:cNvSpPr/>
            <p:nvPr/>
          </p:nvSpPr>
          <p:spPr>
            <a:xfrm>
              <a:off x="2029968" y="18771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3" name="Oval 952"/>
            <p:cNvSpPr/>
            <p:nvPr/>
          </p:nvSpPr>
          <p:spPr>
            <a:xfrm>
              <a:off x="2029344" y="21034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4" name="Oval 953"/>
            <p:cNvSpPr/>
            <p:nvPr/>
          </p:nvSpPr>
          <p:spPr>
            <a:xfrm>
              <a:off x="2029449" y="23321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5" name="Oval 954"/>
            <p:cNvSpPr/>
            <p:nvPr/>
          </p:nvSpPr>
          <p:spPr>
            <a:xfrm>
              <a:off x="2028825" y="25585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6" name="Oval 955"/>
            <p:cNvSpPr/>
            <p:nvPr/>
          </p:nvSpPr>
          <p:spPr>
            <a:xfrm>
              <a:off x="2258562" y="9659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7" name="Oval 956"/>
            <p:cNvSpPr/>
            <p:nvPr/>
          </p:nvSpPr>
          <p:spPr>
            <a:xfrm>
              <a:off x="2257938" y="11922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8" name="Oval 957"/>
            <p:cNvSpPr/>
            <p:nvPr/>
          </p:nvSpPr>
          <p:spPr>
            <a:xfrm>
              <a:off x="2258043" y="14209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9" name="Oval 958"/>
            <p:cNvSpPr/>
            <p:nvPr/>
          </p:nvSpPr>
          <p:spPr>
            <a:xfrm>
              <a:off x="2257419" y="16472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0" name="Oval 959"/>
            <p:cNvSpPr/>
            <p:nvPr/>
          </p:nvSpPr>
          <p:spPr>
            <a:xfrm>
              <a:off x="2258562" y="18799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1" name="Oval 960"/>
            <p:cNvSpPr/>
            <p:nvPr/>
          </p:nvSpPr>
          <p:spPr>
            <a:xfrm>
              <a:off x="2257938" y="21062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2" name="Oval 961"/>
            <p:cNvSpPr/>
            <p:nvPr/>
          </p:nvSpPr>
          <p:spPr>
            <a:xfrm>
              <a:off x="2258043" y="23349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3" name="Oval 962"/>
            <p:cNvSpPr/>
            <p:nvPr/>
          </p:nvSpPr>
          <p:spPr>
            <a:xfrm>
              <a:off x="2257419" y="25613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4" name="Oval 963"/>
            <p:cNvSpPr/>
            <p:nvPr/>
          </p:nvSpPr>
          <p:spPr>
            <a:xfrm>
              <a:off x="2485140" y="9616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5" name="Oval 964"/>
            <p:cNvSpPr/>
            <p:nvPr/>
          </p:nvSpPr>
          <p:spPr>
            <a:xfrm>
              <a:off x="2484516" y="11880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6" name="Oval 965"/>
            <p:cNvSpPr/>
            <p:nvPr/>
          </p:nvSpPr>
          <p:spPr>
            <a:xfrm>
              <a:off x="2484621" y="14167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7" name="Oval 966"/>
            <p:cNvSpPr/>
            <p:nvPr/>
          </p:nvSpPr>
          <p:spPr>
            <a:xfrm>
              <a:off x="2483997" y="16430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8" name="Oval 967"/>
            <p:cNvSpPr/>
            <p:nvPr/>
          </p:nvSpPr>
          <p:spPr>
            <a:xfrm>
              <a:off x="2485140" y="18757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9" name="Oval 968"/>
            <p:cNvSpPr/>
            <p:nvPr/>
          </p:nvSpPr>
          <p:spPr>
            <a:xfrm>
              <a:off x="2484516" y="21020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0" name="Oval 969"/>
            <p:cNvSpPr/>
            <p:nvPr/>
          </p:nvSpPr>
          <p:spPr>
            <a:xfrm>
              <a:off x="2484621" y="23307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1" name="Oval 970"/>
            <p:cNvSpPr/>
            <p:nvPr/>
          </p:nvSpPr>
          <p:spPr>
            <a:xfrm>
              <a:off x="2483997" y="25571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2" name="Oval 971"/>
            <p:cNvSpPr/>
            <p:nvPr/>
          </p:nvSpPr>
          <p:spPr>
            <a:xfrm>
              <a:off x="2713734" y="9644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3" name="Oval 972"/>
            <p:cNvSpPr/>
            <p:nvPr/>
          </p:nvSpPr>
          <p:spPr>
            <a:xfrm>
              <a:off x="2713110" y="11908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4" name="Oval 973"/>
            <p:cNvSpPr/>
            <p:nvPr/>
          </p:nvSpPr>
          <p:spPr>
            <a:xfrm>
              <a:off x="2713215" y="14195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5" name="Oval 974"/>
            <p:cNvSpPr/>
            <p:nvPr/>
          </p:nvSpPr>
          <p:spPr>
            <a:xfrm>
              <a:off x="2712591" y="16458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6" name="Oval 975"/>
            <p:cNvSpPr/>
            <p:nvPr/>
          </p:nvSpPr>
          <p:spPr>
            <a:xfrm>
              <a:off x="2713734" y="18785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7" name="Oval 976"/>
            <p:cNvSpPr/>
            <p:nvPr/>
          </p:nvSpPr>
          <p:spPr>
            <a:xfrm>
              <a:off x="2713110" y="21048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8" name="Oval 977"/>
            <p:cNvSpPr/>
            <p:nvPr/>
          </p:nvSpPr>
          <p:spPr>
            <a:xfrm>
              <a:off x="2713215" y="23335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9" name="Oval 978"/>
            <p:cNvSpPr/>
            <p:nvPr/>
          </p:nvSpPr>
          <p:spPr>
            <a:xfrm>
              <a:off x="2712591" y="25599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0" name="Oval 979"/>
            <p:cNvSpPr/>
            <p:nvPr/>
          </p:nvSpPr>
          <p:spPr>
            <a:xfrm>
              <a:off x="2944368" y="9623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1" name="Oval 980"/>
            <p:cNvSpPr/>
            <p:nvPr/>
          </p:nvSpPr>
          <p:spPr>
            <a:xfrm>
              <a:off x="2943744" y="11887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2" name="Oval 981"/>
            <p:cNvSpPr/>
            <p:nvPr/>
          </p:nvSpPr>
          <p:spPr>
            <a:xfrm>
              <a:off x="2943849" y="14174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3" name="Oval 982"/>
            <p:cNvSpPr/>
            <p:nvPr/>
          </p:nvSpPr>
          <p:spPr>
            <a:xfrm>
              <a:off x="2943225" y="16437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4" name="Oval 983"/>
            <p:cNvSpPr/>
            <p:nvPr/>
          </p:nvSpPr>
          <p:spPr>
            <a:xfrm>
              <a:off x="2944368" y="18764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5" name="Oval 984"/>
            <p:cNvSpPr/>
            <p:nvPr/>
          </p:nvSpPr>
          <p:spPr>
            <a:xfrm>
              <a:off x="2943744" y="21027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6" name="Oval 985"/>
            <p:cNvSpPr/>
            <p:nvPr/>
          </p:nvSpPr>
          <p:spPr>
            <a:xfrm>
              <a:off x="2943849" y="23314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7" name="Oval 986"/>
            <p:cNvSpPr/>
            <p:nvPr/>
          </p:nvSpPr>
          <p:spPr>
            <a:xfrm>
              <a:off x="2943225" y="25578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8" name="Oval 987"/>
            <p:cNvSpPr/>
            <p:nvPr/>
          </p:nvSpPr>
          <p:spPr>
            <a:xfrm>
              <a:off x="3172962" y="9652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9" name="Oval 988"/>
            <p:cNvSpPr/>
            <p:nvPr/>
          </p:nvSpPr>
          <p:spPr>
            <a:xfrm>
              <a:off x="3172338" y="11915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0" name="Oval 989"/>
            <p:cNvSpPr/>
            <p:nvPr/>
          </p:nvSpPr>
          <p:spPr>
            <a:xfrm>
              <a:off x="3172443" y="14202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1" name="Oval 990"/>
            <p:cNvSpPr/>
            <p:nvPr/>
          </p:nvSpPr>
          <p:spPr>
            <a:xfrm>
              <a:off x="3171819" y="16465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2" name="Oval 991"/>
            <p:cNvSpPr/>
            <p:nvPr/>
          </p:nvSpPr>
          <p:spPr>
            <a:xfrm>
              <a:off x="3172962" y="18792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3" name="Oval 992"/>
            <p:cNvSpPr/>
            <p:nvPr/>
          </p:nvSpPr>
          <p:spPr>
            <a:xfrm>
              <a:off x="3172338" y="21055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4" name="Oval 993"/>
            <p:cNvSpPr/>
            <p:nvPr/>
          </p:nvSpPr>
          <p:spPr>
            <a:xfrm>
              <a:off x="3172443" y="233429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5" name="Oval 994"/>
            <p:cNvSpPr/>
            <p:nvPr/>
          </p:nvSpPr>
          <p:spPr>
            <a:xfrm>
              <a:off x="3171819" y="25606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6" name="Oval 995"/>
            <p:cNvSpPr/>
            <p:nvPr/>
          </p:nvSpPr>
          <p:spPr>
            <a:xfrm>
              <a:off x="3399540" y="9609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7" name="Oval 996"/>
            <p:cNvSpPr/>
            <p:nvPr/>
          </p:nvSpPr>
          <p:spPr>
            <a:xfrm>
              <a:off x="3398916" y="11873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8" name="Oval 997"/>
            <p:cNvSpPr/>
            <p:nvPr/>
          </p:nvSpPr>
          <p:spPr>
            <a:xfrm>
              <a:off x="3399021" y="14160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9" name="Oval 998"/>
            <p:cNvSpPr/>
            <p:nvPr/>
          </p:nvSpPr>
          <p:spPr>
            <a:xfrm>
              <a:off x="3398397" y="16423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0" name="Oval 999"/>
            <p:cNvSpPr/>
            <p:nvPr/>
          </p:nvSpPr>
          <p:spPr>
            <a:xfrm>
              <a:off x="3399540" y="18750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1" name="Oval 1000"/>
            <p:cNvSpPr/>
            <p:nvPr/>
          </p:nvSpPr>
          <p:spPr>
            <a:xfrm>
              <a:off x="3398916" y="21013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2" name="Oval 1001"/>
            <p:cNvSpPr/>
            <p:nvPr/>
          </p:nvSpPr>
          <p:spPr>
            <a:xfrm>
              <a:off x="3399021" y="23300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3" name="Oval 1002"/>
            <p:cNvSpPr/>
            <p:nvPr/>
          </p:nvSpPr>
          <p:spPr>
            <a:xfrm>
              <a:off x="3398397" y="25564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4" name="Oval 1003"/>
            <p:cNvSpPr/>
            <p:nvPr/>
          </p:nvSpPr>
          <p:spPr>
            <a:xfrm>
              <a:off x="3628134" y="9637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5" name="Oval 1004"/>
            <p:cNvSpPr/>
            <p:nvPr/>
          </p:nvSpPr>
          <p:spPr>
            <a:xfrm>
              <a:off x="3627510" y="11901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6" name="Oval 1005"/>
            <p:cNvSpPr/>
            <p:nvPr/>
          </p:nvSpPr>
          <p:spPr>
            <a:xfrm>
              <a:off x="3627615" y="14188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7" name="Oval 1006"/>
            <p:cNvSpPr/>
            <p:nvPr/>
          </p:nvSpPr>
          <p:spPr>
            <a:xfrm>
              <a:off x="3626991" y="16451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8" name="Oval 1007"/>
            <p:cNvSpPr/>
            <p:nvPr/>
          </p:nvSpPr>
          <p:spPr>
            <a:xfrm>
              <a:off x="3628134" y="18778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9" name="Oval 1008"/>
            <p:cNvSpPr/>
            <p:nvPr/>
          </p:nvSpPr>
          <p:spPr>
            <a:xfrm>
              <a:off x="3627510" y="21041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0" name="Oval 1009"/>
            <p:cNvSpPr/>
            <p:nvPr/>
          </p:nvSpPr>
          <p:spPr>
            <a:xfrm>
              <a:off x="3627615" y="23328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1" name="Oval 1010"/>
            <p:cNvSpPr/>
            <p:nvPr/>
          </p:nvSpPr>
          <p:spPr>
            <a:xfrm>
              <a:off x="3626991" y="25592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2" name="Oval 1011"/>
            <p:cNvSpPr/>
            <p:nvPr/>
          </p:nvSpPr>
          <p:spPr>
            <a:xfrm>
              <a:off x="3858768" y="9630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3" name="Oval 1012"/>
            <p:cNvSpPr/>
            <p:nvPr/>
          </p:nvSpPr>
          <p:spPr>
            <a:xfrm>
              <a:off x="3858144" y="11894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4" name="Oval 1013"/>
            <p:cNvSpPr/>
            <p:nvPr/>
          </p:nvSpPr>
          <p:spPr>
            <a:xfrm>
              <a:off x="3858249" y="14181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5" name="Oval 1014"/>
            <p:cNvSpPr/>
            <p:nvPr/>
          </p:nvSpPr>
          <p:spPr>
            <a:xfrm>
              <a:off x="3857625" y="164447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6" name="Oval 1015"/>
            <p:cNvSpPr/>
            <p:nvPr/>
          </p:nvSpPr>
          <p:spPr>
            <a:xfrm>
              <a:off x="3858768" y="18771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7" name="Oval 1016"/>
            <p:cNvSpPr/>
            <p:nvPr/>
          </p:nvSpPr>
          <p:spPr>
            <a:xfrm>
              <a:off x="3858144" y="21034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8" name="Oval 1017"/>
            <p:cNvSpPr/>
            <p:nvPr/>
          </p:nvSpPr>
          <p:spPr>
            <a:xfrm>
              <a:off x="3858249" y="23321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9" name="Oval 1018"/>
            <p:cNvSpPr/>
            <p:nvPr/>
          </p:nvSpPr>
          <p:spPr>
            <a:xfrm>
              <a:off x="3857625" y="25585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0" name="Oval 1019"/>
            <p:cNvSpPr/>
            <p:nvPr/>
          </p:nvSpPr>
          <p:spPr>
            <a:xfrm>
              <a:off x="4087362" y="9659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1" name="Oval 1020"/>
            <p:cNvSpPr/>
            <p:nvPr/>
          </p:nvSpPr>
          <p:spPr>
            <a:xfrm>
              <a:off x="4086738" y="11922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2" name="Oval 1021"/>
            <p:cNvSpPr/>
            <p:nvPr/>
          </p:nvSpPr>
          <p:spPr>
            <a:xfrm>
              <a:off x="4086843" y="14209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3" name="Oval 1022"/>
            <p:cNvSpPr/>
            <p:nvPr/>
          </p:nvSpPr>
          <p:spPr>
            <a:xfrm>
              <a:off x="4086219" y="16472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4" name="Oval 1023"/>
            <p:cNvSpPr/>
            <p:nvPr/>
          </p:nvSpPr>
          <p:spPr>
            <a:xfrm>
              <a:off x="4087362" y="18799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5" name="Oval 1024"/>
            <p:cNvSpPr/>
            <p:nvPr/>
          </p:nvSpPr>
          <p:spPr>
            <a:xfrm>
              <a:off x="4086738" y="21062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6" name="Oval 1025"/>
            <p:cNvSpPr/>
            <p:nvPr/>
          </p:nvSpPr>
          <p:spPr>
            <a:xfrm>
              <a:off x="4086843" y="23349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7" name="Oval 1026"/>
            <p:cNvSpPr/>
            <p:nvPr/>
          </p:nvSpPr>
          <p:spPr>
            <a:xfrm>
              <a:off x="4086219" y="25613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8" name="Oval 1027"/>
            <p:cNvSpPr/>
            <p:nvPr/>
          </p:nvSpPr>
          <p:spPr>
            <a:xfrm>
              <a:off x="4313940" y="9616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9" name="Oval 1028"/>
            <p:cNvSpPr/>
            <p:nvPr/>
          </p:nvSpPr>
          <p:spPr>
            <a:xfrm>
              <a:off x="4313316" y="11880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0" name="Oval 1029"/>
            <p:cNvSpPr/>
            <p:nvPr/>
          </p:nvSpPr>
          <p:spPr>
            <a:xfrm>
              <a:off x="4313421" y="14167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1" name="Oval 1030"/>
            <p:cNvSpPr/>
            <p:nvPr/>
          </p:nvSpPr>
          <p:spPr>
            <a:xfrm>
              <a:off x="4312797" y="16430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2" name="Oval 1031"/>
            <p:cNvSpPr/>
            <p:nvPr/>
          </p:nvSpPr>
          <p:spPr>
            <a:xfrm>
              <a:off x="4313940" y="18757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3" name="Oval 1032"/>
            <p:cNvSpPr/>
            <p:nvPr/>
          </p:nvSpPr>
          <p:spPr>
            <a:xfrm>
              <a:off x="4313316" y="21020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4" name="Oval 1033"/>
            <p:cNvSpPr/>
            <p:nvPr/>
          </p:nvSpPr>
          <p:spPr>
            <a:xfrm>
              <a:off x="4313421" y="23307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5" name="Oval 1034"/>
            <p:cNvSpPr/>
            <p:nvPr/>
          </p:nvSpPr>
          <p:spPr>
            <a:xfrm>
              <a:off x="4312797" y="25571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6" name="Oval 1035"/>
            <p:cNvSpPr/>
            <p:nvPr/>
          </p:nvSpPr>
          <p:spPr>
            <a:xfrm>
              <a:off x="4542534" y="9644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7" name="Oval 1036"/>
            <p:cNvSpPr/>
            <p:nvPr/>
          </p:nvSpPr>
          <p:spPr>
            <a:xfrm>
              <a:off x="4541910" y="11908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8" name="Oval 1037"/>
            <p:cNvSpPr/>
            <p:nvPr/>
          </p:nvSpPr>
          <p:spPr>
            <a:xfrm>
              <a:off x="4542015" y="14195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9" name="Oval 1038"/>
            <p:cNvSpPr/>
            <p:nvPr/>
          </p:nvSpPr>
          <p:spPr>
            <a:xfrm>
              <a:off x="4541391" y="16458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0" name="Oval 1039"/>
            <p:cNvSpPr/>
            <p:nvPr/>
          </p:nvSpPr>
          <p:spPr>
            <a:xfrm>
              <a:off x="4542534" y="18785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1" name="Oval 1040"/>
            <p:cNvSpPr/>
            <p:nvPr/>
          </p:nvSpPr>
          <p:spPr>
            <a:xfrm>
              <a:off x="4541910" y="21048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2" name="Oval 1041"/>
            <p:cNvSpPr/>
            <p:nvPr/>
          </p:nvSpPr>
          <p:spPr>
            <a:xfrm>
              <a:off x="4542015" y="23335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3" name="Oval 1042"/>
            <p:cNvSpPr/>
            <p:nvPr/>
          </p:nvSpPr>
          <p:spPr>
            <a:xfrm>
              <a:off x="4541391" y="25599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4" name="Oval 1043"/>
            <p:cNvSpPr/>
            <p:nvPr/>
          </p:nvSpPr>
          <p:spPr>
            <a:xfrm>
              <a:off x="1118745" y="27911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5" name="Oval 1044"/>
            <p:cNvSpPr/>
            <p:nvPr/>
          </p:nvSpPr>
          <p:spPr>
            <a:xfrm>
              <a:off x="1118121" y="30175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6" name="Oval 1045"/>
            <p:cNvSpPr/>
            <p:nvPr/>
          </p:nvSpPr>
          <p:spPr>
            <a:xfrm>
              <a:off x="1118226" y="32462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7" name="Oval 1046"/>
            <p:cNvSpPr/>
            <p:nvPr/>
          </p:nvSpPr>
          <p:spPr>
            <a:xfrm>
              <a:off x="1117602" y="34725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8" name="Oval 1047"/>
            <p:cNvSpPr/>
            <p:nvPr/>
          </p:nvSpPr>
          <p:spPr>
            <a:xfrm>
              <a:off x="1118745" y="37052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9" name="Oval 1048"/>
            <p:cNvSpPr/>
            <p:nvPr/>
          </p:nvSpPr>
          <p:spPr>
            <a:xfrm>
              <a:off x="1118121" y="39315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0" name="Oval 1049"/>
            <p:cNvSpPr/>
            <p:nvPr/>
          </p:nvSpPr>
          <p:spPr>
            <a:xfrm>
              <a:off x="1118226" y="41602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1" name="Oval 1050"/>
            <p:cNvSpPr/>
            <p:nvPr/>
          </p:nvSpPr>
          <p:spPr>
            <a:xfrm>
              <a:off x="1117602" y="43866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2" name="Oval 1051"/>
            <p:cNvSpPr/>
            <p:nvPr/>
          </p:nvSpPr>
          <p:spPr>
            <a:xfrm>
              <a:off x="1347339" y="27939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3" name="Oval 1052"/>
            <p:cNvSpPr/>
            <p:nvPr/>
          </p:nvSpPr>
          <p:spPr>
            <a:xfrm>
              <a:off x="1346715" y="30203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4" name="Oval 1053"/>
            <p:cNvSpPr/>
            <p:nvPr/>
          </p:nvSpPr>
          <p:spPr>
            <a:xfrm>
              <a:off x="1346820" y="32490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5" name="Oval 1054"/>
            <p:cNvSpPr/>
            <p:nvPr/>
          </p:nvSpPr>
          <p:spPr>
            <a:xfrm>
              <a:off x="1346196" y="34753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6" name="Oval 1055"/>
            <p:cNvSpPr/>
            <p:nvPr/>
          </p:nvSpPr>
          <p:spPr>
            <a:xfrm>
              <a:off x="1347339" y="37080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7" name="Oval 1056"/>
            <p:cNvSpPr/>
            <p:nvPr/>
          </p:nvSpPr>
          <p:spPr>
            <a:xfrm>
              <a:off x="1346715" y="39343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8" name="Oval 1057"/>
            <p:cNvSpPr/>
            <p:nvPr/>
          </p:nvSpPr>
          <p:spPr>
            <a:xfrm>
              <a:off x="1346820" y="41630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9" name="Oval 1058"/>
            <p:cNvSpPr/>
            <p:nvPr/>
          </p:nvSpPr>
          <p:spPr>
            <a:xfrm>
              <a:off x="1346196" y="43894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0" name="Oval 1059"/>
            <p:cNvSpPr/>
            <p:nvPr/>
          </p:nvSpPr>
          <p:spPr>
            <a:xfrm>
              <a:off x="1573917" y="27897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1" name="Oval 1060"/>
            <p:cNvSpPr/>
            <p:nvPr/>
          </p:nvSpPr>
          <p:spPr>
            <a:xfrm>
              <a:off x="1573293" y="30161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2" name="Oval 1061"/>
            <p:cNvSpPr/>
            <p:nvPr/>
          </p:nvSpPr>
          <p:spPr>
            <a:xfrm>
              <a:off x="1573398" y="32447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3" name="Oval 1062"/>
            <p:cNvSpPr/>
            <p:nvPr/>
          </p:nvSpPr>
          <p:spPr>
            <a:xfrm>
              <a:off x="1572774" y="34711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4" name="Oval 1063"/>
            <p:cNvSpPr/>
            <p:nvPr/>
          </p:nvSpPr>
          <p:spPr>
            <a:xfrm>
              <a:off x="1573917" y="37038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5" name="Oval 1064"/>
            <p:cNvSpPr/>
            <p:nvPr/>
          </p:nvSpPr>
          <p:spPr>
            <a:xfrm>
              <a:off x="1573293" y="39301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6" name="Oval 1065"/>
            <p:cNvSpPr/>
            <p:nvPr/>
          </p:nvSpPr>
          <p:spPr>
            <a:xfrm>
              <a:off x="1573398" y="41588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7" name="Oval 1066"/>
            <p:cNvSpPr/>
            <p:nvPr/>
          </p:nvSpPr>
          <p:spPr>
            <a:xfrm>
              <a:off x="1572774" y="43851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8" name="Oval 1067"/>
            <p:cNvSpPr/>
            <p:nvPr/>
          </p:nvSpPr>
          <p:spPr>
            <a:xfrm>
              <a:off x="1802511" y="27925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9" name="Oval 1068"/>
            <p:cNvSpPr/>
            <p:nvPr/>
          </p:nvSpPr>
          <p:spPr>
            <a:xfrm>
              <a:off x="1801887" y="30189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0" name="Oval 1069"/>
            <p:cNvSpPr/>
            <p:nvPr/>
          </p:nvSpPr>
          <p:spPr>
            <a:xfrm>
              <a:off x="1801992" y="32476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1" name="Oval 1070"/>
            <p:cNvSpPr/>
            <p:nvPr/>
          </p:nvSpPr>
          <p:spPr>
            <a:xfrm>
              <a:off x="1801368" y="34739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2" name="Oval 1071"/>
            <p:cNvSpPr/>
            <p:nvPr/>
          </p:nvSpPr>
          <p:spPr>
            <a:xfrm>
              <a:off x="1802511" y="37066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3" name="Oval 1072"/>
            <p:cNvSpPr/>
            <p:nvPr/>
          </p:nvSpPr>
          <p:spPr>
            <a:xfrm>
              <a:off x="1801887" y="39329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4" name="Oval 1073"/>
            <p:cNvSpPr/>
            <p:nvPr/>
          </p:nvSpPr>
          <p:spPr>
            <a:xfrm>
              <a:off x="1801992" y="41616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5" name="Oval 1074"/>
            <p:cNvSpPr/>
            <p:nvPr/>
          </p:nvSpPr>
          <p:spPr>
            <a:xfrm>
              <a:off x="1801368" y="43880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6" name="Oval 1075"/>
            <p:cNvSpPr/>
            <p:nvPr/>
          </p:nvSpPr>
          <p:spPr>
            <a:xfrm>
              <a:off x="2033145" y="27918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7" name="Oval 1076"/>
            <p:cNvSpPr/>
            <p:nvPr/>
          </p:nvSpPr>
          <p:spPr>
            <a:xfrm>
              <a:off x="2032521" y="30182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8" name="Oval 1077"/>
            <p:cNvSpPr/>
            <p:nvPr/>
          </p:nvSpPr>
          <p:spPr>
            <a:xfrm>
              <a:off x="2032626" y="32469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9" name="Oval 1078"/>
            <p:cNvSpPr/>
            <p:nvPr/>
          </p:nvSpPr>
          <p:spPr>
            <a:xfrm>
              <a:off x="2032002" y="34732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0" name="Oval 1079"/>
            <p:cNvSpPr/>
            <p:nvPr/>
          </p:nvSpPr>
          <p:spPr>
            <a:xfrm>
              <a:off x="2033145" y="37059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1" name="Oval 1080"/>
            <p:cNvSpPr/>
            <p:nvPr/>
          </p:nvSpPr>
          <p:spPr>
            <a:xfrm>
              <a:off x="2032521" y="39322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2" name="Oval 1081"/>
            <p:cNvSpPr/>
            <p:nvPr/>
          </p:nvSpPr>
          <p:spPr>
            <a:xfrm>
              <a:off x="2032626" y="41609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3" name="Oval 1082"/>
            <p:cNvSpPr/>
            <p:nvPr/>
          </p:nvSpPr>
          <p:spPr>
            <a:xfrm>
              <a:off x="2032002" y="43873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4" name="Oval 1083"/>
            <p:cNvSpPr/>
            <p:nvPr/>
          </p:nvSpPr>
          <p:spPr>
            <a:xfrm>
              <a:off x="2261739" y="27946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5" name="Oval 1084"/>
            <p:cNvSpPr/>
            <p:nvPr/>
          </p:nvSpPr>
          <p:spPr>
            <a:xfrm>
              <a:off x="2261115" y="30210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6" name="Oval 1085"/>
            <p:cNvSpPr/>
            <p:nvPr/>
          </p:nvSpPr>
          <p:spPr>
            <a:xfrm>
              <a:off x="2261220" y="32497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7" name="Oval 1086"/>
            <p:cNvSpPr/>
            <p:nvPr/>
          </p:nvSpPr>
          <p:spPr>
            <a:xfrm>
              <a:off x="2260596" y="34760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8" name="Oval 1087"/>
            <p:cNvSpPr/>
            <p:nvPr/>
          </p:nvSpPr>
          <p:spPr>
            <a:xfrm>
              <a:off x="2261739" y="37087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9" name="Oval 1088"/>
            <p:cNvSpPr/>
            <p:nvPr/>
          </p:nvSpPr>
          <p:spPr>
            <a:xfrm>
              <a:off x="2261115" y="39350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0" name="Oval 1089"/>
            <p:cNvSpPr/>
            <p:nvPr/>
          </p:nvSpPr>
          <p:spPr>
            <a:xfrm>
              <a:off x="2261220" y="41637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1" name="Oval 1090"/>
            <p:cNvSpPr/>
            <p:nvPr/>
          </p:nvSpPr>
          <p:spPr>
            <a:xfrm>
              <a:off x="2260596" y="43901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2" name="Oval 1091"/>
            <p:cNvSpPr/>
            <p:nvPr/>
          </p:nvSpPr>
          <p:spPr>
            <a:xfrm>
              <a:off x="2488317" y="27904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3" name="Oval 1092"/>
            <p:cNvSpPr/>
            <p:nvPr/>
          </p:nvSpPr>
          <p:spPr>
            <a:xfrm>
              <a:off x="2487693" y="30168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4" name="Oval 1093"/>
            <p:cNvSpPr/>
            <p:nvPr/>
          </p:nvSpPr>
          <p:spPr>
            <a:xfrm>
              <a:off x="2487798" y="32455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5" name="Oval 1094"/>
            <p:cNvSpPr/>
            <p:nvPr/>
          </p:nvSpPr>
          <p:spPr>
            <a:xfrm>
              <a:off x="2487174" y="34718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6" name="Oval 1095"/>
            <p:cNvSpPr/>
            <p:nvPr/>
          </p:nvSpPr>
          <p:spPr>
            <a:xfrm>
              <a:off x="2488317" y="37045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7" name="Oval 1096"/>
            <p:cNvSpPr/>
            <p:nvPr/>
          </p:nvSpPr>
          <p:spPr>
            <a:xfrm>
              <a:off x="2487693" y="39308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8" name="Oval 1097"/>
            <p:cNvSpPr/>
            <p:nvPr/>
          </p:nvSpPr>
          <p:spPr>
            <a:xfrm>
              <a:off x="2487798" y="41595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9" name="Oval 1098"/>
            <p:cNvSpPr/>
            <p:nvPr/>
          </p:nvSpPr>
          <p:spPr>
            <a:xfrm>
              <a:off x="2487174" y="43858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0" name="Oval 1099"/>
            <p:cNvSpPr/>
            <p:nvPr/>
          </p:nvSpPr>
          <p:spPr>
            <a:xfrm>
              <a:off x="2716911" y="27932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1" name="Oval 1100"/>
            <p:cNvSpPr/>
            <p:nvPr/>
          </p:nvSpPr>
          <p:spPr>
            <a:xfrm>
              <a:off x="2716287" y="30196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2" name="Oval 1101"/>
            <p:cNvSpPr/>
            <p:nvPr/>
          </p:nvSpPr>
          <p:spPr>
            <a:xfrm>
              <a:off x="2716392" y="32483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3" name="Oval 1102"/>
            <p:cNvSpPr/>
            <p:nvPr/>
          </p:nvSpPr>
          <p:spPr>
            <a:xfrm>
              <a:off x="2715768" y="34746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4" name="Oval 1103"/>
            <p:cNvSpPr/>
            <p:nvPr/>
          </p:nvSpPr>
          <p:spPr>
            <a:xfrm>
              <a:off x="2716911" y="37073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5" name="Oval 1104"/>
            <p:cNvSpPr/>
            <p:nvPr/>
          </p:nvSpPr>
          <p:spPr>
            <a:xfrm>
              <a:off x="2716287" y="39336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6" name="Oval 1105"/>
            <p:cNvSpPr/>
            <p:nvPr/>
          </p:nvSpPr>
          <p:spPr>
            <a:xfrm>
              <a:off x="2716392" y="416237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7" name="Oval 1106"/>
            <p:cNvSpPr/>
            <p:nvPr/>
          </p:nvSpPr>
          <p:spPr>
            <a:xfrm>
              <a:off x="2715768" y="43887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8" name="Oval 1107"/>
            <p:cNvSpPr/>
            <p:nvPr/>
          </p:nvSpPr>
          <p:spPr>
            <a:xfrm>
              <a:off x="2947545" y="27911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9" name="Oval 1108"/>
            <p:cNvSpPr/>
            <p:nvPr/>
          </p:nvSpPr>
          <p:spPr>
            <a:xfrm>
              <a:off x="2946921" y="30175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0" name="Oval 1109"/>
            <p:cNvSpPr/>
            <p:nvPr/>
          </p:nvSpPr>
          <p:spPr>
            <a:xfrm>
              <a:off x="2947026" y="32462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1" name="Oval 1110"/>
            <p:cNvSpPr/>
            <p:nvPr/>
          </p:nvSpPr>
          <p:spPr>
            <a:xfrm>
              <a:off x="2946402" y="34725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2" name="Oval 1111"/>
            <p:cNvSpPr/>
            <p:nvPr/>
          </p:nvSpPr>
          <p:spPr>
            <a:xfrm>
              <a:off x="2947545" y="37052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3" name="Oval 1112"/>
            <p:cNvSpPr/>
            <p:nvPr/>
          </p:nvSpPr>
          <p:spPr>
            <a:xfrm>
              <a:off x="2946921" y="39315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4" name="Oval 1113"/>
            <p:cNvSpPr/>
            <p:nvPr/>
          </p:nvSpPr>
          <p:spPr>
            <a:xfrm>
              <a:off x="2947026" y="41602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5" name="Oval 1114"/>
            <p:cNvSpPr/>
            <p:nvPr/>
          </p:nvSpPr>
          <p:spPr>
            <a:xfrm>
              <a:off x="2946402" y="43866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6" name="Oval 1115"/>
            <p:cNvSpPr/>
            <p:nvPr/>
          </p:nvSpPr>
          <p:spPr>
            <a:xfrm>
              <a:off x="3176139" y="27939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7" name="Oval 1116"/>
            <p:cNvSpPr/>
            <p:nvPr/>
          </p:nvSpPr>
          <p:spPr>
            <a:xfrm>
              <a:off x="3175515" y="30203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8" name="Oval 1117"/>
            <p:cNvSpPr/>
            <p:nvPr/>
          </p:nvSpPr>
          <p:spPr>
            <a:xfrm>
              <a:off x="3175620" y="32490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9" name="Oval 1118"/>
            <p:cNvSpPr/>
            <p:nvPr/>
          </p:nvSpPr>
          <p:spPr>
            <a:xfrm>
              <a:off x="3174996" y="34753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0" name="Oval 1119"/>
            <p:cNvSpPr/>
            <p:nvPr/>
          </p:nvSpPr>
          <p:spPr>
            <a:xfrm>
              <a:off x="3176139" y="37080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1" name="Oval 1120"/>
            <p:cNvSpPr/>
            <p:nvPr/>
          </p:nvSpPr>
          <p:spPr>
            <a:xfrm>
              <a:off x="3175515" y="39343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2" name="Oval 1121"/>
            <p:cNvSpPr/>
            <p:nvPr/>
          </p:nvSpPr>
          <p:spPr>
            <a:xfrm>
              <a:off x="3175620" y="41630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3" name="Oval 1122"/>
            <p:cNvSpPr/>
            <p:nvPr/>
          </p:nvSpPr>
          <p:spPr>
            <a:xfrm>
              <a:off x="3174996" y="43894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4" name="Oval 1123"/>
            <p:cNvSpPr/>
            <p:nvPr/>
          </p:nvSpPr>
          <p:spPr>
            <a:xfrm>
              <a:off x="3402717" y="27897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5" name="Oval 1124"/>
            <p:cNvSpPr/>
            <p:nvPr/>
          </p:nvSpPr>
          <p:spPr>
            <a:xfrm>
              <a:off x="3402093" y="30161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6" name="Oval 1125"/>
            <p:cNvSpPr/>
            <p:nvPr/>
          </p:nvSpPr>
          <p:spPr>
            <a:xfrm>
              <a:off x="3402198" y="32448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7" name="Oval 1126"/>
            <p:cNvSpPr/>
            <p:nvPr/>
          </p:nvSpPr>
          <p:spPr>
            <a:xfrm>
              <a:off x="3401574" y="34711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8" name="Oval 1127"/>
            <p:cNvSpPr/>
            <p:nvPr/>
          </p:nvSpPr>
          <p:spPr>
            <a:xfrm>
              <a:off x="3402717" y="37038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9" name="Oval 1128"/>
            <p:cNvSpPr/>
            <p:nvPr/>
          </p:nvSpPr>
          <p:spPr>
            <a:xfrm>
              <a:off x="3402093" y="39301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0" name="Oval 1129"/>
            <p:cNvSpPr/>
            <p:nvPr/>
          </p:nvSpPr>
          <p:spPr>
            <a:xfrm>
              <a:off x="3402198" y="41588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1" name="Oval 1130"/>
            <p:cNvSpPr/>
            <p:nvPr/>
          </p:nvSpPr>
          <p:spPr>
            <a:xfrm>
              <a:off x="3401574" y="43851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2" name="Oval 1131"/>
            <p:cNvSpPr/>
            <p:nvPr/>
          </p:nvSpPr>
          <p:spPr>
            <a:xfrm>
              <a:off x="3631311" y="27925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3" name="Oval 1132"/>
            <p:cNvSpPr/>
            <p:nvPr/>
          </p:nvSpPr>
          <p:spPr>
            <a:xfrm>
              <a:off x="3630687" y="30189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4" name="Oval 1133"/>
            <p:cNvSpPr/>
            <p:nvPr/>
          </p:nvSpPr>
          <p:spPr>
            <a:xfrm>
              <a:off x="3630792" y="32476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5" name="Oval 1134"/>
            <p:cNvSpPr/>
            <p:nvPr/>
          </p:nvSpPr>
          <p:spPr>
            <a:xfrm>
              <a:off x="3630168" y="34739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6" name="Oval 1135"/>
            <p:cNvSpPr/>
            <p:nvPr/>
          </p:nvSpPr>
          <p:spPr>
            <a:xfrm>
              <a:off x="3631311" y="37066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7" name="Oval 1136"/>
            <p:cNvSpPr/>
            <p:nvPr/>
          </p:nvSpPr>
          <p:spPr>
            <a:xfrm>
              <a:off x="3630687" y="39329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8" name="Oval 1137"/>
            <p:cNvSpPr/>
            <p:nvPr/>
          </p:nvSpPr>
          <p:spPr>
            <a:xfrm>
              <a:off x="3630792" y="41616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9" name="Oval 1138"/>
            <p:cNvSpPr/>
            <p:nvPr/>
          </p:nvSpPr>
          <p:spPr>
            <a:xfrm>
              <a:off x="3630168" y="43880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0" name="Oval 1139"/>
            <p:cNvSpPr/>
            <p:nvPr/>
          </p:nvSpPr>
          <p:spPr>
            <a:xfrm>
              <a:off x="3861945" y="27918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1" name="Oval 1140"/>
            <p:cNvSpPr/>
            <p:nvPr/>
          </p:nvSpPr>
          <p:spPr>
            <a:xfrm>
              <a:off x="3861321" y="30182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2" name="Oval 1141"/>
            <p:cNvSpPr/>
            <p:nvPr/>
          </p:nvSpPr>
          <p:spPr>
            <a:xfrm>
              <a:off x="3861426" y="32469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3" name="Oval 1142"/>
            <p:cNvSpPr/>
            <p:nvPr/>
          </p:nvSpPr>
          <p:spPr>
            <a:xfrm>
              <a:off x="3860802" y="34732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4" name="Oval 1143"/>
            <p:cNvSpPr/>
            <p:nvPr/>
          </p:nvSpPr>
          <p:spPr>
            <a:xfrm>
              <a:off x="3861945" y="37059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5" name="Oval 1144"/>
            <p:cNvSpPr/>
            <p:nvPr/>
          </p:nvSpPr>
          <p:spPr>
            <a:xfrm>
              <a:off x="3861321" y="39322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6" name="Oval 1145"/>
            <p:cNvSpPr/>
            <p:nvPr/>
          </p:nvSpPr>
          <p:spPr>
            <a:xfrm>
              <a:off x="3861426" y="41609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7" name="Oval 1146"/>
            <p:cNvSpPr/>
            <p:nvPr/>
          </p:nvSpPr>
          <p:spPr>
            <a:xfrm>
              <a:off x="3860802" y="43873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8" name="Oval 1147"/>
            <p:cNvSpPr/>
            <p:nvPr/>
          </p:nvSpPr>
          <p:spPr>
            <a:xfrm>
              <a:off x="4090539" y="27947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9" name="Oval 1148"/>
            <p:cNvSpPr/>
            <p:nvPr/>
          </p:nvSpPr>
          <p:spPr>
            <a:xfrm>
              <a:off x="4089915" y="30210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0" name="Oval 1149"/>
            <p:cNvSpPr/>
            <p:nvPr/>
          </p:nvSpPr>
          <p:spPr>
            <a:xfrm>
              <a:off x="4090020" y="32497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1" name="Oval 1150"/>
            <p:cNvSpPr/>
            <p:nvPr/>
          </p:nvSpPr>
          <p:spPr>
            <a:xfrm>
              <a:off x="4089396" y="34760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2" name="Oval 1151"/>
            <p:cNvSpPr/>
            <p:nvPr/>
          </p:nvSpPr>
          <p:spPr>
            <a:xfrm>
              <a:off x="4090539" y="37087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3" name="Oval 1152"/>
            <p:cNvSpPr/>
            <p:nvPr/>
          </p:nvSpPr>
          <p:spPr>
            <a:xfrm>
              <a:off x="4089915" y="39350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4" name="Oval 1153"/>
            <p:cNvSpPr/>
            <p:nvPr/>
          </p:nvSpPr>
          <p:spPr>
            <a:xfrm>
              <a:off x="4090020" y="41637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5" name="Oval 1154"/>
            <p:cNvSpPr/>
            <p:nvPr/>
          </p:nvSpPr>
          <p:spPr>
            <a:xfrm>
              <a:off x="4089396" y="43901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6" name="Oval 1155"/>
            <p:cNvSpPr/>
            <p:nvPr/>
          </p:nvSpPr>
          <p:spPr>
            <a:xfrm>
              <a:off x="4317117" y="27904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7" name="Oval 1156"/>
            <p:cNvSpPr/>
            <p:nvPr/>
          </p:nvSpPr>
          <p:spPr>
            <a:xfrm>
              <a:off x="4316493" y="30168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8" name="Oval 1157"/>
            <p:cNvSpPr/>
            <p:nvPr/>
          </p:nvSpPr>
          <p:spPr>
            <a:xfrm>
              <a:off x="4316598" y="32455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9" name="Oval 1158"/>
            <p:cNvSpPr/>
            <p:nvPr/>
          </p:nvSpPr>
          <p:spPr>
            <a:xfrm>
              <a:off x="4315974" y="34718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0" name="Oval 1159"/>
            <p:cNvSpPr/>
            <p:nvPr/>
          </p:nvSpPr>
          <p:spPr>
            <a:xfrm>
              <a:off x="4317117" y="37045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1" name="Oval 1160"/>
            <p:cNvSpPr/>
            <p:nvPr/>
          </p:nvSpPr>
          <p:spPr>
            <a:xfrm>
              <a:off x="4316493" y="39308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2" name="Oval 1161"/>
            <p:cNvSpPr/>
            <p:nvPr/>
          </p:nvSpPr>
          <p:spPr>
            <a:xfrm>
              <a:off x="4316598" y="41595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3" name="Oval 1162"/>
            <p:cNvSpPr/>
            <p:nvPr/>
          </p:nvSpPr>
          <p:spPr>
            <a:xfrm>
              <a:off x="4315974" y="43859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4" name="Oval 1163"/>
            <p:cNvSpPr/>
            <p:nvPr/>
          </p:nvSpPr>
          <p:spPr>
            <a:xfrm>
              <a:off x="4545711" y="27932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5" name="Oval 1164"/>
            <p:cNvSpPr/>
            <p:nvPr/>
          </p:nvSpPr>
          <p:spPr>
            <a:xfrm>
              <a:off x="4545087" y="30196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6" name="Oval 1165"/>
            <p:cNvSpPr/>
            <p:nvPr/>
          </p:nvSpPr>
          <p:spPr>
            <a:xfrm>
              <a:off x="4545192" y="32483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7" name="Oval 1166"/>
            <p:cNvSpPr/>
            <p:nvPr/>
          </p:nvSpPr>
          <p:spPr>
            <a:xfrm>
              <a:off x="4544568" y="34746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8" name="Oval 1167"/>
            <p:cNvSpPr/>
            <p:nvPr/>
          </p:nvSpPr>
          <p:spPr>
            <a:xfrm>
              <a:off x="4545711" y="37073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9" name="Oval 1168"/>
            <p:cNvSpPr/>
            <p:nvPr/>
          </p:nvSpPr>
          <p:spPr>
            <a:xfrm>
              <a:off x="4545087" y="39336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0" name="Oval 1169"/>
            <p:cNvSpPr/>
            <p:nvPr/>
          </p:nvSpPr>
          <p:spPr>
            <a:xfrm>
              <a:off x="4545192" y="41623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1" name="Oval 1170"/>
            <p:cNvSpPr/>
            <p:nvPr/>
          </p:nvSpPr>
          <p:spPr>
            <a:xfrm>
              <a:off x="4544568" y="43887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2" name="Oval 1171"/>
            <p:cNvSpPr/>
            <p:nvPr/>
          </p:nvSpPr>
          <p:spPr>
            <a:xfrm>
              <a:off x="4776343" y="9602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3" name="Oval 1172"/>
            <p:cNvSpPr/>
            <p:nvPr/>
          </p:nvSpPr>
          <p:spPr>
            <a:xfrm>
              <a:off x="4775719" y="11866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4" name="Oval 1173"/>
            <p:cNvSpPr/>
            <p:nvPr/>
          </p:nvSpPr>
          <p:spPr>
            <a:xfrm>
              <a:off x="4775824" y="14153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5" name="Oval 1174"/>
            <p:cNvSpPr/>
            <p:nvPr/>
          </p:nvSpPr>
          <p:spPr>
            <a:xfrm>
              <a:off x="4775200" y="16416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6" name="Oval 1175"/>
            <p:cNvSpPr/>
            <p:nvPr/>
          </p:nvSpPr>
          <p:spPr>
            <a:xfrm>
              <a:off x="4776343" y="18743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7" name="Oval 1176"/>
            <p:cNvSpPr/>
            <p:nvPr/>
          </p:nvSpPr>
          <p:spPr>
            <a:xfrm>
              <a:off x="4775719" y="21006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8" name="Oval 1177"/>
            <p:cNvSpPr/>
            <p:nvPr/>
          </p:nvSpPr>
          <p:spPr>
            <a:xfrm>
              <a:off x="4775824" y="23293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9" name="Oval 1178"/>
            <p:cNvSpPr/>
            <p:nvPr/>
          </p:nvSpPr>
          <p:spPr>
            <a:xfrm>
              <a:off x="4775200" y="25556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0" name="Oval 1179"/>
            <p:cNvSpPr/>
            <p:nvPr/>
          </p:nvSpPr>
          <p:spPr>
            <a:xfrm>
              <a:off x="5004937" y="9630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1" name="Oval 1180"/>
            <p:cNvSpPr/>
            <p:nvPr/>
          </p:nvSpPr>
          <p:spPr>
            <a:xfrm>
              <a:off x="5004313" y="11894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2" name="Oval 1181"/>
            <p:cNvSpPr/>
            <p:nvPr/>
          </p:nvSpPr>
          <p:spPr>
            <a:xfrm>
              <a:off x="5004418" y="14181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3" name="Oval 1182"/>
            <p:cNvSpPr/>
            <p:nvPr/>
          </p:nvSpPr>
          <p:spPr>
            <a:xfrm>
              <a:off x="5003794" y="16444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4" name="Oval 1183"/>
            <p:cNvSpPr/>
            <p:nvPr/>
          </p:nvSpPr>
          <p:spPr>
            <a:xfrm>
              <a:off x="5004937" y="18771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5" name="Oval 1184"/>
            <p:cNvSpPr/>
            <p:nvPr/>
          </p:nvSpPr>
          <p:spPr>
            <a:xfrm>
              <a:off x="5004313" y="21034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6" name="Oval 1185"/>
            <p:cNvSpPr/>
            <p:nvPr/>
          </p:nvSpPr>
          <p:spPr>
            <a:xfrm>
              <a:off x="5004418" y="23321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7" name="Oval 1186"/>
            <p:cNvSpPr/>
            <p:nvPr/>
          </p:nvSpPr>
          <p:spPr>
            <a:xfrm>
              <a:off x="5003794" y="25585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8" name="Oval 1187"/>
            <p:cNvSpPr/>
            <p:nvPr/>
          </p:nvSpPr>
          <p:spPr>
            <a:xfrm>
              <a:off x="5231515" y="9588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9" name="Oval 1188"/>
            <p:cNvSpPr/>
            <p:nvPr/>
          </p:nvSpPr>
          <p:spPr>
            <a:xfrm>
              <a:off x="5230891" y="11851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0" name="Oval 1189"/>
            <p:cNvSpPr/>
            <p:nvPr/>
          </p:nvSpPr>
          <p:spPr>
            <a:xfrm>
              <a:off x="5230996" y="14138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1" name="Oval 1190"/>
            <p:cNvSpPr/>
            <p:nvPr/>
          </p:nvSpPr>
          <p:spPr>
            <a:xfrm>
              <a:off x="5230372" y="16402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2" name="Oval 1191"/>
            <p:cNvSpPr/>
            <p:nvPr/>
          </p:nvSpPr>
          <p:spPr>
            <a:xfrm>
              <a:off x="5231515" y="18728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3" name="Oval 1192"/>
            <p:cNvSpPr/>
            <p:nvPr/>
          </p:nvSpPr>
          <p:spPr>
            <a:xfrm>
              <a:off x="5230891" y="20992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4" name="Oval 1193"/>
            <p:cNvSpPr/>
            <p:nvPr/>
          </p:nvSpPr>
          <p:spPr>
            <a:xfrm>
              <a:off x="5230996" y="23279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5" name="Oval 1194"/>
            <p:cNvSpPr/>
            <p:nvPr/>
          </p:nvSpPr>
          <p:spPr>
            <a:xfrm>
              <a:off x="5230372" y="25542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6" name="Oval 1195"/>
            <p:cNvSpPr/>
            <p:nvPr/>
          </p:nvSpPr>
          <p:spPr>
            <a:xfrm>
              <a:off x="5460109" y="9616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7" name="Oval 1196"/>
            <p:cNvSpPr/>
            <p:nvPr/>
          </p:nvSpPr>
          <p:spPr>
            <a:xfrm>
              <a:off x="5459485" y="11880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8" name="Oval 1197"/>
            <p:cNvSpPr/>
            <p:nvPr/>
          </p:nvSpPr>
          <p:spPr>
            <a:xfrm>
              <a:off x="5459590" y="14167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9" name="Oval 1198"/>
            <p:cNvSpPr/>
            <p:nvPr/>
          </p:nvSpPr>
          <p:spPr>
            <a:xfrm>
              <a:off x="5458966" y="16430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0" name="Oval 1199"/>
            <p:cNvSpPr/>
            <p:nvPr/>
          </p:nvSpPr>
          <p:spPr>
            <a:xfrm>
              <a:off x="5460109" y="18757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1" name="Oval 1200"/>
            <p:cNvSpPr/>
            <p:nvPr/>
          </p:nvSpPr>
          <p:spPr>
            <a:xfrm>
              <a:off x="5459485" y="21020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2" name="Oval 1201"/>
            <p:cNvSpPr/>
            <p:nvPr/>
          </p:nvSpPr>
          <p:spPr>
            <a:xfrm>
              <a:off x="5459590" y="23307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3" name="Oval 1202"/>
            <p:cNvSpPr/>
            <p:nvPr/>
          </p:nvSpPr>
          <p:spPr>
            <a:xfrm>
              <a:off x="5458966" y="25571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4" name="Oval 1203"/>
            <p:cNvSpPr/>
            <p:nvPr/>
          </p:nvSpPr>
          <p:spPr>
            <a:xfrm>
              <a:off x="5690743" y="9609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5" name="Oval 1204"/>
            <p:cNvSpPr/>
            <p:nvPr/>
          </p:nvSpPr>
          <p:spPr>
            <a:xfrm>
              <a:off x="5690119" y="11873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6" name="Oval 1205"/>
            <p:cNvSpPr/>
            <p:nvPr/>
          </p:nvSpPr>
          <p:spPr>
            <a:xfrm>
              <a:off x="5690224" y="14160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7" name="Oval 1206"/>
            <p:cNvSpPr/>
            <p:nvPr/>
          </p:nvSpPr>
          <p:spPr>
            <a:xfrm>
              <a:off x="5689600" y="16423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8" name="Oval 1207"/>
            <p:cNvSpPr/>
            <p:nvPr/>
          </p:nvSpPr>
          <p:spPr>
            <a:xfrm>
              <a:off x="5690743" y="18750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9" name="Oval 1208"/>
            <p:cNvSpPr/>
            <p:nvPr/>
          </p:nvSpPr>
          <p:spPr>
            <a:xfrm>
              <a:off x="5690119" y="21013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0" name="Oval 1209"/>
            <p:cNvSpPr/>
            <p:nvPr/>
          </p:nvSpPr>
          <p:spPr>
            <a:xfrm>
              <a:off x="5690224" y="23300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1" name="Oval 1210"/>
            <p:cNvSpPr/>
            <p:nvPr/>
          </p:nvSpPr>
          <p:spPr>
            <a:xfrm>
              <a:off x="5689600" y="25564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2" name="Oval 1211"/>
            <p:cNvSpPr/>
            <p:nvPr/>
          </p:nvSpPr>
          <p:spPr>
            <a:xfrm>
              <a:off x="5919337" y="9637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3" name="Oval 1212"/>
            <p:cNvSpPr/>
            <p:nvPr/>
          </p:nvSpPr>
          <p:spPr>
            <a:xfrm>
              <a:off x="5918713" y="11901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4" name="Oval 1213"/>
            <p:cNvSpPr/>
            <p:nvPr/>
          </p:nvSpPr>
          <p:spPr>
            <a:xfrm>
              <a:off x="5918818" y="14188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5" name="Oval 1214"/>
            <p:cNvSpPr/>
            <p:nvPr/>
          </p:nvSpPr>
          <p:spPr>
            <a:xfrm>
              <a:off x="5918194" y="16451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6" name="Oval 1215"/>
            <p:cNvSpPr/>
            <p:nvPr/>
          </p:nvSpPr>
          <p:spPr>
            <a:xfrm>
              <a:off x="5919337" y="18778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7" name="Oval 1216"/>
            <p:cNvSpPr/>
            <p:nvPr/>
          </p:nvSpPr>
          <p:spPr>
            <a:xfrm>
              <a:off x="5918713" y="21041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8" name="Oval 1217"/>
            <p:cNvSpPr/>
            <p:nvPr/>
          </p:nvSpPr>
          <p:spPr>
            <a:xfrm>
              <a:off x="5918818" y="23328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9" name="Oval 1218"/>
            <p:cNvSpPr/>
            <p:nvPr/>
          </p:nvSpPr>
          <p:spPr>
            <a:xfrm>
              <a:off x="5918194" y="25592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0" name="Oval 1219"/>
            <p:cNvSpPr/>
            <p:nvPr/>
          </p:nvSpPr>
          <p:spPr>
            <a:xfrm>
              <a:off x="6145915" y="9595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1" name="Oval 1220"/>
            <p:cNvSpPr/>
            <p:nvPr/>
          </p:nvSpPr>
          <p:spPr>
            <a:xfrm>
              <a:off x="6145291" y="11858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2" name="Oval 1221"/>
            <p:cNvSpPr/>
            <p:nvPr/>
          </p:nvSpPr>
          <p:spPr>
            <a:xfrm>
              <a:off x="6145396" y="14145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3" name="Oval 1222"/>
            <p:cNvSpPr/>
            <p:nvPr/>
          </p:nvSpPr>
          <p:spPr>
            <a:xfrm>
              <a:off x="6144772" y="16409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4" name="Oval 1223"/>
            <p:cNvSpPr/>
            <p:nvPr/>
          </p:nvSpPr>
          <p:spPr>
            <a:xfrm>
              <a:off x="6145915" y="18736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5" name="Oval 1224"/>
            <p:cNvSpPr/>
            <p:nvPr/>
          </p:nvSpPr>
          <p:spPr>
            <a:xfrm>
              <a:off x="6145291" y="20999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6" name="Oval 1225"/>
            <p:cNvSpPr/>
            <p:nvPr/>
          </p:nvSpPr>
          <p:spPr>
            <a:xfrm>
              <a:off x="6145396" y="23286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7" name="Oval 1226"/>
            <p:cNvSpPr/>
            <p:nvPr/>
          </p:nvSpPr>
          <p:spPr>
            <a:xfrm>
              <a:off x="6144772" y="25549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8" name="Oval 1227"/>
            <p:cNvSpPr/>
            <p:nvPr/>
          </p:nvSpPr>
          <p:spPr>
            <a:xfrm>
              <a:off x="6374509" y="9623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9" name="Oval 1228"/>
            <p:cNvSpPr/>
            <p:nvPr/>
          </p:nvSpPr>
          <p:spPr>
            <a:xfrm>
              <a:off x="6373885" y="11887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0" name="Oval 1229"/>
            <p:cNvSpPr/>
            <p:nvPr/>
          </p:nvSpPr>
          <p:spPr>
            <a:xfrm>
              <a:off x="6373990" y="14174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1" name="Oval 1230"/>
            <p:cNvSpPr/>
            <p:nvPr/>
          </p:nvSpPr>
          <p:spPr>
            <a:xfrm>
              <a:off x="6373366" y="16437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2" name="Oval 1231"/>
            <p:cNvSpPr/>
            <p:nvPr/>
          </p:nvSpPr>
          <p:spPr>
            <a:xfrm>
              <a:off x="6374509" y="18764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3" name="Oval 1232"/>
            <p:cNvSpPr/>
            <p:nvPr/>
          </p:nvSpPr>
          <p:spPr>
            <a:xfrm>
              <a:off x="6373885" y="21027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4" name="Oval 1233"/>
            <p:cNvSpPr/>
            <p:nvPr/>
          </p:nvSpPr>
          <p:spPr>
            <a:xfrm>
              <a:off x="6373990" y="23314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5" name="Oval 1234"/>
            <p:cNvSpPr/>
            <p:nvPr/>
          </p:nvSpPr>
          <p:spPr>
            <a:xfrm>
              <a:off x="6373366" y="25578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6" name="Oval 1235"/>
            <p:cNvSpPr/>
            <p:nvPr/>
          </p:nvSpPr>
          <p:spPr>
            <a:xfrm>
              <a:off x="6605143" y="9602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7" name="Oval 1236"/>
            <p:cNvSpPr/>
            <p:nvPr/>
          </p:nvSpPr>
          <p:spPr>
            <a:xfrm>
              <a:off x="6604519" y="11866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8" name="Oval 1237"/>
            <p:cNvSpPr/>
            <p:nvPr/>
          </p:nvSpPr>
          <p:spPr>
            <a:xfrm>
              <a:off x="6604624" y="14153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9" name="Oval 1238"/>
            <p:cNvSpPr/>
            <p:nvPr/>
          </p:nvSpPr>
          <p:spPr>
            <a:xfrm>
              <a:off x="6604000" y="16416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0" name="Oval 1239"/>
            <p:cNvSpPr/>
            <p:nvPr/>
          </p:nvSpPr>
          <p:spPr>
            <a:xfrm>
              <a:off x="6605143" y="18743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1" name="Oval 1240"/>
            <p:cNvSpPr/>
            <p:nvPr/>
          </p:nvSpPr>
          <p:spPr>
            <a:xfrm>
              <a:off x="6604519" y="21006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2" name="Oval 1241"/>
            <p:cNvSpPr/>
            <p:nvPr/>
          </p:nvSpPr>
          <p:spPr>
            <a:xfrm>
              <a:off x="6604624" y="23293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3" name="Oval 1242"/>
            <p:cNvSpPr/>
            <p:nvPr/>
          </p:nvSpPr>
          <p:spPr>
            <a:xfrm>
              <a:off x="6604000" y="25557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4" name="Oval 1243"/>
            <p:cNvSpPr/>
            <p:nvPr/>
          </p:nvSpPr>
          <p:spPr>
            <a:xfrm>
              <a:off x="6833737" y="9630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5" name="Oval 1244"/>
            <p:cNvSpPr/>
            <p:nvPr/>
          </p:nvSpPr>
          <p:spPr>
            <a:xfrm>
              <a:off x="6833113" y="11894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6" name="Oval 1245"/>
            <p:cNvSpPr/>
            <p:nvPr/>
          </p:nvSpPr>
          <p:spPr>
            <a:xfrm>
              <a:off x="6833218" y="14181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7" name="Oval 1246"/>
            <p:cNvSpPr/>
            <p:nvPr/>
          </p:nvSpPr>
          <p:spPr>
            <a:xfrm>
              <a:off x="6832594" y="16444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8" name="Oval 1247"/>
            <p:cNvSpPr/>
            <p:nvPr/>
          </p:nvSpPr>
          <p:spPr>
            <a:xfrm>
              <a:off x="6833737" y="18771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9" name="Oval 1248"/>
            <p:cNvSpPr/>
            <p:nvPr/>
          </p:nvSpPr>
          <p:spPr>
            <a:xfrm>
              <a:off x="6833113" y="21034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0" name="Oval 1249"/>
            <p:cNvSpPr/>
            <p:nvPr/>
          </p:nvSpPr>
          <p:spPr>
            <a:xfrm>
              <a:off x="6833218" y="23321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1" name="Oval 1250"/>
            <p:cNvSpPr/>
            <p:nvPr/>
          </p:nvSpPr>
          <p:spPr>
            <a:xfrm>
              <a:off x="6832594" y="25585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2" name="Oval 1251"/>
            <p:cNvSpPr/>
            <p:nvPr/>
          </p:nvSpPr>
          <p:spPr>
            <a:xfrm>
              <a:off x="7060315" y="9588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3" name="Oval 1252"/>
            <p:cNvSpPr/>
            <p:nvPr/>
          </p:nvSpPr>
          <p:spPr>
            <a:xfrm>
              <a:off x="7059691" y="11852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4" name="Oval 1253"/>
            <p:cNvSpPr/>
            <p:nvPr/>
          </p:nvSpPr>
          <p:spPr>
            <a:xfrm>
              <a:off x="7059796" y="14138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5" name="Oval 1254"/>
            <p:cNvSpPr/>
            <p:nvPr/>
          </p:nvSpPr>
          <p:spPr>
            <a:xfrm>
              <a:off x="7059172" y="16402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6" name="Oval 1255"/>
            <p:cNvSpPr/>
            <p:nvPr/>
          </p:nvSpPr>
          <p:spPr>
            <a:xfrm>
              <a:off x="7060315" y="18729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7" name="Oval 1256"/>
            <p:cNvSpPr/>
            <p:nvPr/>
          </p:nvSpPr>
          <p:spPr>
            <a:xfrm>
              <a:off x="7059691" y="20992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8" name="Oval 1257"/>
            <p:cNvSpPr/>
            <p:nvPr/>
          </p:nvSpPr>
          <p:spPr>
            <a:xfrm>
              <a:off x="7059796" y="23279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9" name="Oval 1258"/>
            <p:cNvSpPr/>
            <p:nvPr/>
          </p:nvSpPr>
          <p:spPr>
            <a:xfrm>
              <a:off x="7059172" y="25542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0" name="Oval 1259"/>
            <p:cNvSpPr/>
            <p:nvPr/>
          </p:nvSpPr>
          <p:spPr>
            <a:xfrm>
              <a:off x="7288909" y="9616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1" name="Oval 1260"/>
            <p:cNvSpPr/>
            <p:nvPr/>
          </p:nvSpPr>
          <p:spPr>
            <a:xfrm>
              <a:off x="7288285" y="11880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2" name="Oval 1261"/>
            <p:cNvSpPr/>
            <p:nvPr/>
          </p:nvSpPr>
          <p:spPr>
            <a:xfrm>
              <a:off x="7288390" y="14167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3" name="Oval 1262"/>
            <p:cNvSpPr/>
            <p:nvPr/>
          </p:nvSpPr>
          <p:spPr>
            <a:xfrm>
              <a:off x="7287766" y="16430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4" name="Oval 1263"/>
            <p:cNvSpPr/>
            <p:nvPr/>
          </p:nvSpPr>
          <p:spPr>
            <a:xfrm>
              <a:off x="7288909" y="18757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5" name="Oval 1264"/>
            <p:cNvSpPr/>
            <p:nvPr/>
          </p:nvSpPr>
          <p:spPr>
            <a:xfrm>
              <a:off x="7288285" y="21020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6" name="Oval 1265"/>
            <p:cNvSpPr/>
            <p:nvPr/>
          </p:nvSpPr>
          <p:spPr>
            <a:xfrm>
              <a:off x="7288390" y="23307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7" name="Oval 1266"/>
            <p:cNvSpPr/>
            <p:nvPr/>
          </p:nvSpPr>
          <p:spPr>
            <a:xfrm>
              <a:off x="7287766" y="25571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8" name="Oval 1267"/>
            <p:cNvSpPr/>
            <p:nvPr/>
          </p:nvSpPr>
          <p:spPr>
            <a:xfrm>
              <a:off x="7519543" y="9609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9" name="Oval 1268"/>
            <p:cNvSpPr/>
            <p:nvPr/>
          </p:nvSpPr>
          <p:spPr>
            <a:xfrm>
              <a:off x="7518919" y="11873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0" name="Oval 1269"/>
            <p:cNvSpPr/>
            <p:nvPr/>
          </p:nvSpPr>
          <p:spPr>
            <a:xfrm>
              <a:off x="7519024" y="14160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1" name="Oval 1270"/>
            <p:cNvSpPr/>
            <p:nvPr/>
          </p:nvSpPr>
          <p:spPr>
            <a:xfrm>
              <a:off x="7518400" y="16423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2" name="Oval 1271"/>
            <p:cNvSpPr/>
            <p:nvPr/>
          </p:nvSpPr>
          <p:spPr>
            <a:xfrm>
              <a:off x="7519543" y="18750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3" name="Oval 1272"/>
            <p:cNvSpPr/>
            <p:nvPr/>
          </p:nvSpPr>
          <p:spPr>
            <a:xfrm>
              <a:off x="7518919" y="21013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4" name="Oval 1273"/>
            <p:cNvSpPr/>
            <p:nvPr/>
          </p:nvSpPr>
          <p:spPr>
            <a:xfrm>
              <a:off x="7519024" y="23300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5" name="Oval 1274"/>
            <p:cNvSpPr/>
            <p:nvPr/>
          </p:nvSpPr>
          <p:spPr>
            <a:xfrm>
              <a:off x="7518400" y="25564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6" name="Oval 1275"/>
            <p:cNvSpPr/>
            <p:nvPr/>
          </p:nvSpPr>
          <p:spPr>
            <a:xfrm>
              <a:off x="7748137" y="9637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7" name="Oval 1276"/>
            <p:cNvSpPr/>
            <p:nvPr/>
          </p:nvSpPr>
          <p:spPr>
            <a:xfrm>
              <a:off x="7747513" y="11901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8" name="Oval 1277"/>
            <p:cNvSpPr/>
            <p:nvPr/>
          </p:nvSpPr>
          <p:spPr>
            <a:xfrm>
              <a:off x="7747618" y="14188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9" name="Oval 1278"/>
            <p:cNvSpPr/>
            <p:nvPr/>
          </p:nvSpPr>
          <p:spPr>
            <a:xfrm>
              <a:off x="7746994" y="16451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0" name="Oval 1279"/>
            <p:cNvSpPr/>
            <p:nvPr/>
          </p:nvSpPr>
          <p:spPr>
            <a:xfrm>
              <a:off x="7748137" y="18778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1" name="Oval 1280"/>
            <p:cNvSpPr/>
            <p:nvPr/>
          </p:nvSpPr>
          <p:spPr>
            <a:xfrm>
              <a:off x="7747513" y="21041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2" name="Oval 1281"/>
            <p:cNvSpPr/>
            <p:nvPr/>
          </p:nvSpPr>
          <p:spPr>
            <a:xfrm>
              <a:off x="7747618" y="23328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3" name="Oval 1282"/>
            <p:cNvSpPr/>
            <p:nvPr/>
          </p:nvSpPr>
          <p:spPr>
            <a:xfrm>
              <a:off x="7746994" y="25592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4" name="Oval 1283"/>
            <p:cNvSpPr/>
            <p:nvPr/>
          </p:nvSpPr>
          <p:spPr>
            <a:xfrm>
              <a:off x="7974715" y="9595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5" name="Oval 1284"/>
            <p:cNvSpPr/>
            <p:nvPr/>
          </p:nvSpPr>
          <p:spPr>
            <a:xfrm>
              <a:off x="7974091" y="11859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6" name="Oval 1285"/>
            <p:cNvSpPr/>
            <p:nvPr/>
          </p:nvSpPr>
          <p:spPr>
            <a:xfrm>
              <a:off x="7974196" y="14146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7" name="Oval 1286"/>
            <p:cNvSpPr/>
            <p:nvPr/>
          </p:nvSpPr>
          <p:spPr>
            <a:xfrm>
              <a:off x="7973572" y="16409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8" name="Oval 1287"/>
            <p:cNvSpPr/>
            <p:nvPr/>
          </p:nvSpPr>
          <p:spPr>
            <a:xfrm>
              <a:off x="7974715" y="187360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9" name="Oval 1288"/>
            <p:cNvSpPr/>
            <p:nvPr/>
          </p:nvSpPr>
          <p:spPr>
            <a:xfrm>
              <a:off x="7974091" y="20999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0" name="Oval 1289"/>
            <p:cNvSpPr/>
            <p:nvPr/>
          </p:nvSpPr>
          <p:spPr>
            <a:xfrm>
              <a:off x="7974196" y="23286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1" name="Oval 1290"/>
            <p:cNvSpPr/>
            <p:nvPr/>
          </p:nvSpPr>
          <p:spPr>
            <a:xfrm>
              <a:off x="7973572" y="25549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2" name="Oval 1291"/>
            <p:cNvSpPr/>
            <p:nvPr/>
          </p:nvSpPr>
          <p:spPr>
            <a:xfrm>
              <a:off x="8203309" y="9623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3" name="Oval 1292"/>
            <p:cNvSpPr/>
            <p:nvPr/>
          </p:nvSpPr>
          <p:spPr>
            <a:xfrm>
              <a:off x="8202685" y="11887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4" name="Oval 1293"/>
            <p:cNvSpPr/>
            <p:nvPr/>
          </p:nvSpPr>
          <p:spPr>
            <a:xfrm>
              <a:off x="8202790" y="14174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5" name="Oval 1294"/>
            <p:cNvSpPr/>
            <p:nvPr/>
          </p:nvSpPr>
          <p:spPr>
            <a:xfrm>
              <a:off x="8202166" y="16437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6" name="Oval 1295"/>
            <p:cNvSpPr/>
            <p:nvPr/>
          </p:nvSpPr>
          <p:spPr>
            <a:xfrm>
              <a:off x="8203309" y="18764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7" name="Oval 1296"/>
            <p:cNvSpPr/>
            <p:nvPr/>
          </p:nvSpPr>
          <p:spPr>
            <a:xfrm>
              <a:off x="8202685" y="21027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8" name="Oval 1297"/>
            <p:cNvSpPr/>
            <p:nvPr/>
          </p:nvSpPr>
          <p:spPr>
            <a:xfrm>
              <a:off x="8202790" y="23314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9" name="Oval 1298"/>
            <p:cNvSpPr/>
            <p:nvPr/>
          </p:nvSpPr>
          <p:spPr>
            <a:xfrm>
              <a:off x="8202166" y="25578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0" name="Oval 1299"/>
            <p:cNvSpPr/>
            <p:nvPr/>
          </p:nvSpPr>
          <p:spPr>
            <a:xfrm>
              <a:off x="4779520" y="27890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1" name="Oval 1300"/>
            <p:cNvSpPr/>
            <p:nvPr/>
          </p:nvSpPr>
          <p:spPr>
            <a:xfrm>
              <a:off x="4778896" y="30154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2" name="Oval 1301"/>
            <p:cNvSpPr/>
            <p:nvPr/>
          </p:nvSpPr>
          <p:spPr>
            <a:xfrm>
              <a:off x="4779001" y="32440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3" name="Oval 1302"/>
            <p:cNvSpPr/>
            <p:nvPr/>
          </p:nvSpPr>
          <p:spPr>
            <a:xfrm>
              <a:off x="4778377" y="34704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4" name="Oval 1303"/>
            <p:cNvSpPr/>
            <p:nvPr/>
          </p:nvSpPr>
          <p:spPr>
            <a:xfrm>
              <a:off x="4779520" y="37031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5" name="Oval 1304"/>
            <p:cNvSpPr/>
            <p:nvPr/>
          </p:nvSpPr>
          <p:spPr>
            <a:xfrm>
              <a:off x="4778896" y="39294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6" name="Oval 1305"/>
            <p:cNvSpPr/>
            <p:nvPr/>
          </p:nvSpPr>
          <p:spPr>
            <a:xfrm>
              <a:off x="4779001" y="41581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7" name="Oval 1306"/>
            <p:cNvSpPr/>
            <p:nvPr/>
          </p:nvSpPr>
          <p:spPr>
            <a:xfrm>
              <a:off x="4778377" y="43844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8" name="Oval 1307"/>
            <p:cNvSpPr/>
            <p:nvPr/>
          </p:nvSpPr>
          <p:spPr>
            <a:xfrm>
              <a:off x="5008114" y="27918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9" name="Oval 1308"/>
            <p:cNvSpPr/>
            <p:nvPr/>
          </p:nvSpPr>
          <p:spPr>
            <a:xfrm>
              <a:off x="5007490" y="30182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0" name="Oval 1309"/>
            <p:cNvSpPr/>
            <p:nvPr/>
          </p:nvSpPr>
          <p:spPr>
            <a:xfrm>
              <a:off x="5007595" y="32469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1" name="Oval 1310"/>
            <p:cNvSpPr/>
            <p:nvPr/>
          </p:nvSpPr>
          <p:spPr>
            <a:xfrm>
              <a:off x="5006971" y="34732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2" name="Oval 1311"/>
            <p:cNvSpPr/>
            <p:nvPr/>
          </p:nvSpPr>
          <p:spPr>
            <a:xfrm>
              <a:off x="5008114" y="37059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3" name="Oval 1312"/>
            <p:cNvSpPr/>
            <p:nvPr/>
          </p:nvSpPr>
          <p:spPr>
            <a:xfrm>
              <a:off x="5007490" y="39322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4" name="Oval 1313"/>
            <p:cNvSpPr/>
            <p:nvPr/>
          </p:nvSpPr>
          <p:spPr>
            <a:xfrm>
              <a:off x="5007595" y="41609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5" name="Oval 1314"/>
            <p:cNvSpPr/>
            <p:nvPr/>
          </p:nvSpPr>
          <p:spPr>
            <a:xfrm>
              <a:off x="5006971" y="43873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6" name="Oval 1315"/>
            <p:cNvSpPr/>
            <p:nvPr/>
          </p:nvSpPr>
          <p:spPr>
            <a:xfrm>
              <a:off x="5234692" y="27876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7" name="Oval 1316"/>
            <p:cNvSpPr/>
            <p:nvPr/>
          </p:nvSpPr>
          <p:spPr>
            <a:xfrm>
              <a:off x="5234068" y="30139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8" name="Oval 1317"/>
            <p:cNvSpPr/>
            <p:nvPr/>
          </p:nvSpPr>
          <p:spPr>
            <a:xfrm>
              <a:off x="5234173" y="32426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9" name="Oval 1318"/>
            <p:cNvSpPr/>
            <p:nvPr/>
          </p:nvSpPr>
          <p:spPr>
            <a:xfrm>
              <a:off x="5233549" y="34690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0" name="Oval 1319"/>
            <p:cNvSpPr/>
            <p:nvPr/>
          </p:nvSpPr>
          <p:spPr>
            <a:xfrm>
              <a:off x="5234692" y="37016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1" name="Oval 1320"/>
            <p:cNvSpPr/>
            <p:nvPr/>
          </p:nvSpPr>
          <p:spPr>
            <a:xfrm>
              <a:off x="5234068" y="39280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2" name="Oval 1321"/>
            <p:cNvSpPr/>
            <p:nvPr/>
          </p:nvSpPr>
          <p:spPr>
            <a:xfrm>
              <a:off x="5234173" y="41567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3" name="Oval 1322"/>
            <p:cNvSpPr/>
            <p:nvPr/>
          </p:nvSpPr>
          <p:spPr>
            <a:xfrm>
              <a:off x="5233549" y="43830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4" name="Oval 1323"/>
            <p:cNvSpPr/>
            <p:nvPr/>
          </p:nvSpPr>
          <p:spPr>
            <a:xfrm>
              <a:off x="5463286" y="27904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5" name="Oval 1324"/>
            <p:cNvSpPr/>
            <p:nvPr/>
          </p:nvSpPr>
          <p:spPr>
            <a:xfrm>
              <a:off x="5462662" y="30168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6" name="Oval 1325"/>
            <p:cNvSpPr/>
            <p:nvPr/>
          </p:nvSpPr>
          <p:spPr>
            <a:xfrm>
              <a:off x="5462767" y="32455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7" name="Oval 1326"/>
            <p:cNvSpPr/>
            <p:nvPr/>
          </p:nvSpPr>
          <p:spPr>
            <a:xfrm>
              <a:off x="5462143" y="34718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8" name="Oval 1327"/>
            <p:cNvSpPr/>
            <p:nvPr/>
          </p:nvSpPr>
          <p:spPr>
            <a:xfrm>
              <a:off x="5463286" y="37045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9" name="Oval 1328"/>
            <p:cNvSpPr/>
            <p:nvPr/>
          </p:nvSpPr>
          <p:spPr>
            <a:xfrm>
              <a:off x="5462662" y="39308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0" name="Oval 1329"/>
            <p:cNvSpPr/>
            <p:nvPr/>
          </p:nvSpPr>
          <p:spPr>
            <a:xfrm>
              <a:off x="5462767" y="41595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1" name="Oval 1330"/>
            <p:cNvSpPr/>
            <p:nvPr/>
          </p:nvSpPr>
          <p:spPr>
            <a:xfrm>
              <a:off x="5462143" y="43858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2" name="Oval 1331"/>
            <p:cNvSpPr/>
            <p:nvPr/>
          </p:nvSpPr>
          <p:spPr>
            <a:xfrm>
              <a:off x="5693920" y="27897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3" name="Oval 1332"/>
            <p:cNvSpPr/>
            <p:nvPr/>
          </p:nvSpPr>
          <p:spPr>
            <a:xfrm>
              <a:off x="5693296" y="30161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4" name="Oval 1333"/>
            <p:cNvSpPr/>
            <p:nvPr/>
          </p:nvSpPr>
          <p:spPr>
            <a:xfrm>
              <a:off x="5693401" y="32448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5" name="Oval 1334"/>
            <p:cNvSpPr/>
            <p:nvPr/>
          </p:nvSpPr>
          <p:spPr>
            <a:xfrm>
              <a:off x="5692777" y="34711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6" name="Oval 1335"/>
            <p:cNvSpPr/>
            <p:nvPr/>
          </p:nvSpPr>
          <p:spPr>
            <a:xfrm>
              <a:off x="5693920" y="37038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7" name="Oval 1336"/>
            <p:cNvSpPr/>
            <p:nvPr/>
          </p:nvSpPr>
          <p:spPr>
            <a:xfrm>
              <a:off x="5693296" y="39301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8" name="Oval 1337"/>
            <p:cNvSpPr/>
            <p:nvPr/>
          </p:nvSpPr>
          <p:spPr>
            <a:xfrm>
              <a:off x="5693401" y="41588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9" name="Oval 1338"/>
            <p:cNvSpPr/>
            <p:nvPr/>
          </p:nvSpPr>
          <p:spPr>
            <a:xfrm>
              <a:off x="5692777" y="43851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0" name="Oval 1339"/>
            <p:cNvSpPr/>
            <p:nvPr/>
          </p:nvSpPr>
          <p:spPr>
            <a:xfrm>
              <a:off x="5922514" y="27925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1" name="Oval 1340"/>
            <p:cNvSpPr/>
            <p:nvPr/>
          </p:nvSpPr>
          <p:spPr>
            <a:xfrm>
              <a:off x="5921890" y="30189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2" name="Oval 1341"/>
            <p:cNvSpPr/>
            <p:nvPr/>
          </p:nvSpPr>
          <p:spPr>
            <a:xfrm>
              <a:off x="5921995" y="32476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3" name="Oval 1342"/>
            <p:cNvSpPr/>
            <p:nvPr/>
          </p:nvSpPr>
          <p:spPr>
            <a:xfrm>
              <a:off x="5921371" y="34739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4" name="Oval 1343"/>
            <p:cNvSpPr/>
            <p:nvPr/>
          </p:nvSpPr>
          <p:spPr>
            <a:xfrm>
              <a:off x="5922514" y="37066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5" name="Oval 1344"/>
            <p:cNvSpPr/>
            <p:nvPr/>
          </p:nvSpPr>
          <p:spPr>
            <a:xfrm>
              <a:off x="5921890" y="39329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6" name="Oval 1345"/>
            <p:cNvSpPr/>
            <p:nvPr/>
          </p:nvSpPr>
          <p:spPr>
            <a:xfrm>
              <a:off x="5921995" y="416167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7" name="Oval 1346"/>
            <p:cNvSpPr/>
            <p:nvPr/>
          </p:nvSpPr>
          <p:spPr>
            <a:xfrm>
              <a:off x="5921371" y="43880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8" name="Oval 1347"/>
            <p:cNvSpPr/>
            <p:nvPr/>
          </p:nvSpPr>
          <p:spPr>
            <a:xfrm>
              <a:off x="6149092" y="27883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9" name="Oval 1348"/>
            <p:cNvSpPr/>
            <p:nvPr/>
          </p:nvSpPr>
          <p:spPr>
            <a:xfrm>
              <a:off x="6148468" y="301469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0" name="Oval 1349"/>
            <p:cNvSpPr/>
            <p:nvPr/>
          </p:nvSpPr>
          <p:spPr>
            <a:xfrm>
              <a:off x="6148573" y="32433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1" name="Oval 1350"/>
            <p:cNvSpPr/>
            <p:nvPr/>
          </p:nvSpPr>
          <p:spPr>
            <a:xfrm>
              <a:off x="6147949" y="34697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2" name="Oval 1351"/>
            <p:cNvSpPr/>
            <p:nvPr/>
          </p:nvSpPr>
          <p:spPr>
            <a:xfrm>
              <a:off x="6149092" y="37023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3" name="Oval 1352"/>
            <p:cNvSpPr/>
            <p:nvPr/>
          </p:nvSpPr>
          <p:spPr>
            <a:xfrm>
              <a:off x="6148468" y="39287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4" name="Oval 1353"/>
            <p:cNvSpPr/>
            <p:nvPr/>
          </p:nvSpPr>
          <p:spPr>
            <a:xfrm>
              <a:off x="6148573" y="41574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5" name="Oval 1354"/>
            <p:cNvSpPr/>
            <p:nvPr/>
          </p:nvSpPr>
          <p:spPr>
            <a:xfrm>
              <a:off x="6147949" y="43837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6" name="Oval 1355"/>
            <p:cNvSpPr/>
            <p:nvPr/>
          </p:nvSpPr>
          <p:spPr>
            <a:xfrm>
              <a:off x="6377686" y="27911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7" name="Oval 1356"/>
            <p:cNvSpPr/>
            <p:nvPr/>
          </p:nvSpPr>
          <p:spPr>
            <a:xfrm>
              <a:off x="6377062" y="30175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8" name="Oval 1357"/>
            <p:cNvSpPr/>
            <p:nvPr/>
          </p:nvSpPr>
          <p:spPr>
            <a:xfrm>
              <a:off x="6377167" y="324620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9" name="Oval 1358"/>
            <p:cNvSpPr/>
            <p:nvPr/>
          </p:nvSpPr>
          <p:spPr>
            <a:xfrm>
              <a:off x="6376543" y="34725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0" name="Oval 1359"/>
            <p:cNvSpPr/>
            <p:nvPr/>
          </p:nvSpPr>
          <p:spPr>
            <a:xfrm>
              <a:off x="6377686" y="37052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1" name="Oval 1360"/>
            <p:cNvSpPr/>
            <p:nvPr/>
          </p:nvSpPr>
          <p:spPr>
            <a:xfrm>
              <a:off x="6377062" y="39315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2" name="Oval 1361"/>
            <p:cNvSpPr/>
            <p:nvPr/>
          </p:nvSpPr>
          <p:spPr>
            <a:xfrm>
              <a:off x="6377167" y="41602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3" name="Oval 1362"/>
            <p:cNvSpPr/>
            <p:nvPr/>
          </p:nvSpPr>
          <p:spPr>
            <a:xfrm>
              <a:off x="6376543" y="43866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4" name="Oval 1363"/>
            <p:cNvSpPr/>
            <p:nvPr/>
          </p:nvSpPr>
          <p:spPr>
            <a:xfrm>
              <a:off x="6608320" y="27890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5" name="Oval 1364"/>
            <p:cNvSpPr/>
            <p:nvPr/>
          </p:nvSpPr>
          <p:spPr>
            <a:xfrm>
              <a:off x="6607696" y="30154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6" name="Oval 1365"/>
            <p:cNvSpPr/>
            <p:nvPr/>
          </p:nvSpPr>
          <p:spPr>
            <a:xfrm>
              <a:off x="6607801" y="32441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7" name="Oval 1366"/>
            <p:cNvSpPr/>
            <p:nvPr/>
          </p:nvSpPr>
          <p:spPr>
            <a:xfrm>
              <a:off x="6607177" y="34704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8" name="Oval 1367"/>
            <p:cNvSpPr/>
            <p:nvPr/>
          </p:nvSpPr>
          <p:spPr>
            <a:xfrm>
              <a:off x="6608320" y="37031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9" name="Oval 1368"/>
            <p:cNvSpPr/>
            <p:nvPr/>
          </p:nvSpPr>
          <p:spPr>
            <a:xfrm>
              <a:off x="6607696" y="39294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0" name="Oval 1369"/>
            <p:cNvSpPr/>
            <p:nvPr/>
          </p:nvSpPr>
          <p:spPr>
            <a:xfrm>
              <a:off x="6607801" y="41581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1" name="Oval 1370"/>
            <p:cNvSpPr/>
            <p:nvPr/>
          </p:nvSpPr>
          <p:spPr>
            <a:xfrm>
              <a:off x="6607177" y="43844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2" name="Oval 1371"/>
            <p:cNvSpPr/>
            <p:nvPr/>
          </p:nvSpPr>
          <p:spPr>
            <a:xfrm>
              <a:off x="6836914" y="27918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3" name="Oval 1372"/>
            <p:cNvSpPr/>
            <p:nvPr/>
          </p:nvSpPr>
          <p:spPr>
            <a:xfrm>
              <a:off x="6836290" y="30182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4" name="Oval 1373"/>
            <p:cNvSpPr/>
            <p:nvPr/>
          </p:nvSpPr>
          <p:spPr>
            <a:xfrm>
              <a:off x="6836395" y="32469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5" name="Oval 1374"/>
            <p:cNvSpPr/>
            <p:nvPr/>
          </p:nvSpPr>
          <p:spPr>
            <a:xfrm>
              <a:off x="6835771" y="34732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6" name="Oval 1375"/>
            <p:cNvSpPr/>
            <p:nvPr/>
          </p:nvSpPr>
          <p:spPr>
            <a:xfrm>
              <a:off x="6836914" y="37059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7" name="Oval 1376"/>
            <p:cNvSpPr/>
            <p:nvPr/>
          </p:nvSpPr>
          <p:spPr>
            <a:xfrm>
              <a:off x="6836290" y="39322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8" name="Oval 1377"/>
            <p:cNvSpPr/>
            <p:nvPr/>
          </p:nvSpPr>
          <p:spPr>
            <a:xfrm>
              <a:off x="6836395" y="41609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9" name="Oval 1378"/>
            <p:cNvSpPr/>
            <p:nvPr/>
          </p:nvSpPr>
          <p:spPr>
            <a:xfrm>
              <a:off x="6835771" y="43873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0" name="Oval 1379"/>
            <p:cNvSpPr/>
            <p:nvPr/>
          </p:nvSpPr>
          <p:spPr>
            <a:xfrm>
              <a:off x="7063492" y="27876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1" name="Oval 1380"/>
            <p:cNvSpPr/>
            <p:nvPr/>
          </p:nvSpPr>
          <p:spPr>
            <a:xfrm>
              <a:off x="7062868" y="30139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2" name="Oval 1381"/>
            <p:cNvSpPr/>
            <p:nvPr/>
          </p:nvSpPr>
          <p:spPr>
            <a:xfrm>
              <a:off x="7062973" y="32426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3" name="Oval 1382"/>
            <p:cNvSpPr/>
            <p:nvPr/>
          </p:nvSpPr>
          <p:spPr>
            <a:xfrm>
              <a:off x="7062349" y="34690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4" name="Oval 1383"/>
            <p:cNvSpPr/>
            <p:nvPr/>
          </p:nvSpPr>
          <p:spPr>
            <a:xfrm>
              <a:off x="7063492" y="37016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5" name="Oval 1384"/>
            <p:cNvSpPr/>
            <p:nvPr/>
          </p:nvSpPr>
          <p:spPr>
            <a:xfrm>
              <a:off x="7062868" y="39280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6" name="Oval 1385"/>
            <p:cNvSpPr/>
            <p:nvPr/>
          </p:nvSpPr>
          <p:spPr>
            <a:xfrm>
              <a:off x="7062973" y="41567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7" name="Oval 1386"/>
            <p:cNvSpPr/>
            <p:nvPr/>
          </p:nvSpPr>
          <p:spPr>
            <a:xfrm>
              <a:off x="7062349" y="43830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8" name="Oval 1387"/>
            <p:cNvSpPr/>
            <p:nvPr/>
          </p:nvSpPr>
          <p:spPr>
            <a:xfrm>
              <a:off x="7292086" y="27904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9" name="Oval 1388"/>
            <p:cNvSpPr/>
            <p:nvPr/>
          </p:nvSpPr>
          <p:spPr>
            <a:xfrm>
              <a:off x="7291462" y="30168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0" name="Oval 1389"/>
            <p:cNvSpPr/>
            <p:nvPr/>
          </p:nvSpPr>
          <p:spPr>
            <a:xfrm>
              <a:off x="7291567" y="32455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1" name="Oval 1390"/>
            <p:cNvSpPr/>
            <p:nvPr/>
          </p:nvSpPr>
          <p:spPr>
            <a:xfrm>
              <a:off x="7290943" y="34718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2" name="Oval 1391"/>
            <p:cNvSpPr/>
            <p:nvPr/>
          </p:nvSpPr>
          <p:spPr>
            <a:xfrm>
              <a:off x="7292086" y="37045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3" name="Oval 1392"/>
            <p:cNvSpPr/>
            <p:nvPr/>
          </p:nvSpPr>
          <p:spPr>
            <a:xfrm>
              <a:off x="7291462" y="39308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4" name="Oval 1393"/>
            <p:cNvSpPr/>
            <p:nvPr/>
          </p:nvSpPr>
          <p:spPr>
            <a:xfrm>
              <a:off x="7291567" y="41595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5" name="Oval 1394"/>
            <p:cNvSpPr/>
            <p:nvPr/>
          </p:nvSpPr>
          <p:spPr>
            <a:xfrm>
              <a:off x="7290943" y="43859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6" name="Oval 1395"/>
            <p:cNvSpPr/>
            <p:nvPr/>
          </p:nvSpPr>
          <p:spPr>
            <a:xfrm>
              <a:off x="7522720" y="27897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7" name="Oval 1396"/>
            <p:cNvSpPr/>
            <p:nvPr/>
          </p:nvSpPr>
          <p:spPr>
            <a:xfrm>
              <a:off x="7522096" y="30161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8" name="Oval 1397"/>
            <p:cNvSpPr/>
            <p:nvPr/>
          </p:nvSpPr>
          <p:spPr>
            <a:xfrm>
              <a:off x="7522201" y="32448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9" name="Oval 1398"/>
            <p:cNvSpPr/>
            <p:nvPr/>
          </p:nvSpPr>
          <p:spPr>
            <a:xfrm>
              <a:off x="7521577" y="34711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0" name="Oval 1399"/>
            <p:cNvSpPr/>
            <p:nvPr/>
          </p:nvSpPr>
          <p:spPr>
            <a:xfrm>
              <a:off x="7522720" y="37038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1" name="Oval 1400"/>
            <p:cNvSpPr/>
            <p:nvPr/>
          </p:nvSpPr>
          <p:spPr>
            <a:xfrm>
              <a:off x="7522096" y="39301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2" name="Oval 1401"/>
            <p:cNvSpPr/>
            <p:nvPr/>
          </p:nvSpPr>
          <p:spPr>
            <a:xfrm>
              <a:off x="7522201" y="41588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3" name="Oval 1402"/>
            <p:cNvSpPr/>
            <p:nvPr/>
          </p:nvSpPr>
          <p:spPr>
            <a:xfrm>
              <a:off x="7521577" y="43852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4" name="Oval 1403"/>
            <p:cNvSpPr/>
            <p:nvPr/>
          </p:nvSpPr>
          <p:spPr>
            <a:xfrm>
              <a:off x="7751314" y="27925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5" name="Oval 1404"/>
            <p:cNvSpPr/>
            <p:nvPr/>
          </p:nvSpPr>
          <p:spPr>
            <a:xfrm>
              <a:off x="7750690" y="30189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6" name="Oval 1405"/>
            <p:cNvSpPr/>
            <p:nvPr/>
          </p:nvSpPr>
          <p:spPr>
            <a:xfrm>
              <a:off x="7750795" y="32476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7" name="Oval 1406"/>
            <p:cNvSpPr/>
            <p:nvPr/>
          </p:nvSpPr>
          <p:spPr>
            <a:xfrm>
              <a:off x="7750171" y="34739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8" name="Oval 1407"/>
            <p:cNvSpPr/>
            <p:nvPr/>
          </p:nvSpPr>
          <p:spPr>
            <a:xfrm>
              <a:off x="7751314" y="37066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9" name="Oval 1408"/>
            <p:cNvSpPr/>
            <p:nvPr/>
          </p:nvSpPr>
          <p:spPr>
            <a:xfrm>
              <a:off x="7750690" y="39329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0" name="Oval 1409"/>
            <p:cNvSpPr/>
            <p:nvPr/>
          </p:nvSpPr>
          <p:spPr>
            <a:xfrm>
              <a:off x="7750795" y="41616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1" name="Oval 1410"/>
            <p:cNvSpPr/>
            <p:nvPr/>
          </p:nvSpPr>
          <p:spPr>
            <a:xfrm>
              <a:off x="7750171" y="43880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2" name="Oval 1411"/>
            <p:cNvSpPr/>
            <p:nvPr/>
          </p:nvSpPr>
          <p:spPr>
            <a:xfrm>
              <a:off x="7977892" y="27883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3" name="Oval 1412"/>
            <p:cNvSpPr/>
            <p:nvPr/>
          </p:nvSpPr>
          <p:spPr>
            <a:xfrm>
              <a:off x="7977268" y="30146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4" name="Oval 1413"/>
            <p:cNvSpPr/>
            <p:nvPr/>
          </p:nvSpPr>
          <p:spPr>
            <a:xfrm>
              <a:off x="7977373" y="32433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5" name="Oval 1414"/>
            <p:cNvSpPr/>
            <p:nvPr/>
          </p:nvSpPr>
          <p:spPr>
            <a:xfrm>
              <a:off x="7976749" y="34697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6" name="Oval 1415"/>
            <p:cNvSpPr/>
            <p:nvPr/>
          </p:nvSpPr>
          <p:spPr>
            <a:xfrm>
              <a:off x="7977892" y="37024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7" name="Oval 1416"/>
            <p:cNvSpPr/>
            <p:nvPr/>
          </p:nvSpPr>
          <p:spPr>
            <a:xfrm>
              <a:off x="7977268" y="39287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8" name="Oval 1417"/>
            <p:cNvSpPr/>
            <p:nvPr/>
          </p:nvSpPr>
          <p:spPr>
            <a:xfrm>
              <a:off x="7977373" y="41574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9" name="Oval 1418"/>
            <p:cNvSpPr/>
            <p:nvPr/>
          </p:nvSpPr>
          <p:spPr>
            <a:xfrm>
              <a:off x="7976749" y="43837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0" name="Oval 1419"/>
            <p:cNvSpPr/>
            <p:nvPr/>
          </p:nvSpPr>
          <p:spPr>
            <a:xfrm>
              <a:off x="8206486" y="27911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1" name="Oval 1420"/>
            <p:cNvSpPr/>
            <p:nvPr/>
          </p:nvSpPr>
          <p:spPr>
            <a:xfrm>
              <a:off x="8205862" y="30175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2" name="Oval 1421"/>
            <p:cNvSpPr/>
            <p:nvPr/>
          </p:nvSpPr>
          <p:spPr>
            <a:xfrm>
              <a:off x="8205967" y="32462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3" name="Oval 1422"/>
            <p:cNvSpPr/>
            <p:nvPr/>
          </p:nvSpPr>
          <p:spPr>
            <a:xfrm>
              <a:off x="8205343" y="34725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4" name="Oval 1423"/>
            <p:cNvSpPr/>
            <p:nvPr/>
          </p:nvSpPr>
          <p:spPr>
            <a:xfrm>
              <a:off x="8206486" y="37052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5" name="Oval 1424"/>
            <p:cNvSpPr/>
            <p:nvPr/>
          </p:nvSpPr>
          <p:spPr>
            <a:xfrm>
              <a:off x="8205862" y="39315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6" name="Oval 1425"/>
            <p:cNvSpPr/>
            <p:nvPr/>
          </p:nvSpPr>
          <p:spPr>
            <a:xfrm>
              <a:off x="8205967" y="41602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7" name="Oval 1426"/>
            <p:cNvSpPr/>
            <p:nvPr/>
          </p:nvSpPr>
          <p:spPr>
            <a:xfrm>
              <a:off x="8205343" y="43866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8" name="Oval 1427"/>
            <p:cNvSpPr/>
            <p:nvPr/>
          </p:nvSpPr>
          <p:spPr>
            <a:xfrm>
              <a:off x="1118743" y="46199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9" name="Oval 1428"/>
            <p:cNvSpPr/>
            <p:nvPr/>
          </p:nvSpPr>
          <p:spPr>
            <a:xfrm>
              <a:off x="1118119" y="48463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0" name="Oval 1429"/>
            <p:cNvSpPr/>
            <p:nvPr/>
          </p:nvSpPr>
          <p:spPr>
            <a:xfrm>
              <a:off x="1118224" y="50750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1" name="Oval 1430"/>
            <p:cNvSpPr/>
            <p:nvPr/>
          </p:nvSpPr>
          <p:spPr>
            <a:xfrm>
              <a:off x="1117600" y="53013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2" name="Oval 1431"/>
            <p:cNvSpPr/>
            <p:nvPr/>
          </p:nvSpPr>
          <p:spPr>
            <a:xfrm>
              <a:off x="1118743" y="55340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3" name="Oval 1432"/>
            <p:cNvSpPr/>
            <p:nvPr/>
          </p:nvSpPr>
          <p:spPr>
            <a:xfrm>
              <a:off x="1118119" y="57603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4" name="Oval 1433"/>
            <p:cNvSpPr/>
            <p:nvPr/>
          </p:nvSpPr>
          <p:spPr>
            <a:xfrm>
              <a:off x="1118224" y="59890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5" name="Oval 1434"/>
            <p:cNvSpPr/>
            <p:nvPr/>
          </p:nvSpPr>
          <p:spPr>
            <a:xfrm>
              <a:off x="1117600" y="62154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6" name="Oval 1435"/>
            <p:cNvSpPr/>
            <p:nvPr/>
          </p:nvSpPr>
          <p:spPr>
            <a:xfrm>
              <a:off x="1347337" y="462279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7" name="Oval 1436"/>
            <p:cNvSpPr/>
            <p:nvPr/>
          </p:nvSpPr>
          <p:spPr>
            <a:xfrm>
              <a:off x="1346713" y="48491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8" name="Oval 1437"/>
            <p:cNvSpPr/>
            <p:nvPr/>
          </p:nvSpPr>
          <p:spPr>
            <a:xfrm>
              <a:off x="1346818" y="50778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9" name="Oval 1438"/>
            <p:cNvSpPr/>
            <p:nvPr/>
          </p:nvSpPr>
          <p:spPr>
            <a:xfrm>
              <a:off x="1346194" y="53041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0" name="Oval 1439"/>
            <p:cNvSpPr/>
            <p:nvPr/>
          </p:nvSpPr>
          <p:spPr>
            <a:xfrm>
              <a:off x="1347337" y="55368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1" name="Oval 1440"/>
            <p:cNvSpPr/>
            <p:nvPr/>
          </p:nvSpPr>
          <p:spPr>
            <a:xfrm>
              <a:off x="1346713" y="57631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2" name="Oval 1441"/>
            <p:cNvSpPr/>
            <p:nvPr/>
          </p:nvSpPr>
          <p:spPr>
            <a:xfrm>
              <a:off x="1346818" y="59918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3" name="Oval 1442"/>
            <p:cNvSpPr/>
            <p:nvPr/>
          </p:nvSpPr>
          <p:spPr>
            <a:xfrm>
              <a:off x="1346194" y="62182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4" name="Oval 1443"/>
            <p:cNvSpPr/>
            <p:nvPr/>
          </p:nvSpPr>
          <p:spPr>
            <a:xfrm>
              <a:off x="1573915" y="46185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5" name="Oval 1444"/>
            <p:cNvSpPr/>
            <p:nvPr/>
          </p:nvSpPr>
          <p:spPr>
            <a:xfrm>
              <a:off x="1573291" y="48449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6" name="Oval 1445"/>
            <p:cNvSpPr/>
            <p:nvPr/>
          </p:nvSpPr>
          <p:spPr>
            <a:xfrm>
              <a:off x="1573396" y="50736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7" name="Oval 1446"/>
            <p:cNvSpPr/>
            <p:nvPr/>
          </p:nvSpPr>
          <p:spPr>
            <a:xfrm>
              <a:off x="1572772" y="52999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8" name="Oval 1447"/>
            <p:cNvSpPr/>
            <p:nvPr/>
          </p:nvSpPr>
          <p:spPr>
            <a:xfrm>
              <a:off x="1573915" y="55326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9" name="Oval 1448"/>
            <p:cNvSpPr/>
            <p:nvPr/>
          </p:nvSpPr>
          <p:spPr>
            <a:xfrm>
              <a:off x="1573291" y="57589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0" name="Oval 1449"/>
            <p:cNvSpPr/>
            <p:nvPr/>
          </p:nvSpPr>
          <p:spPr>
            <a:xfrm>
              <a:off x="1573396" y="59876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1" name="Oval 1450"/>
            <p:cNvSpPr/>
            <p:nvPr/>
          </p:nvSpPr>
          <p:spPr>
            <a:xfrm>
              <a:off x="1572772" y="62139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2" name="Oval 1451"/>
            <p:cNvSpPr/>
            <p:nvPr/>
          </p:nvSpPr>
          <p:spPr>
            <a:xfrm>
              <a:off x="1802509" y="46213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3" name="Oval 1452"/>
            <p:cNvSpPr/>
            <p:nvPr/>
          </p:nvSpPr>
          <p:spPr>
            <a:xfrm>
              <a:off x="1801885" y="48477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4" name="Oval 1453"/>
            <p:cNvSpPr/>
            <p:nvPr/>
          </p:nvSpPr>
          <p:spPr>
            <a:xfrm>
              <a:off x="1801990" y="50764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5" name="Oval 1454"/>
            <p:cNvSpPr/>
            <p:nvPr/>
          </p:nvSpPr>
          <p:spPr>
            <a:xfrm>
              <a:off x="1801366" y="53027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6" name="Oval 1455"/>
            <p:cNvSpPr/>
            <p:nvPr/>
          </p:nvSpPr>
          <p:spPr>
            <a:xfrm>
              <a:off x="1802509" y="55354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7" name="Oval 1456"/>
            <p:cNvSpPr/>
            <p:nvPr/>
          </p:nvSpPr>
          <p:spPr>
            <a:xfrm>
              <a:off x="1801885" y="57617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8" name="Oval 1457"/>
            <p:cNvSpPr/>
            <p:nvPr/>
          </p:nvSpPr>
          <p:spPr>
            <a:xfrm>
              <a:off x="1801990" y="59904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9" name="Oval 1458"/>
            <p:cNvSpPr/>
            <p:nvPr/>
          </p:nvSpPr>
          <p:spPr>
            <a:xfrm>
              <a:off x="1801366" y="62168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0" name="Oval 1459"/>
            <p:cNvSpPr/>
            <p:nvPr/>
          </p:nvSpPr>
          <p:spPr>
            <a:xfrm>
              <a:off x="2033143" y="46206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1" name="Oval 1460"/>
            <p:cNvSpPr/>
            <p:nvPr/>
          </p:nvSpPr>
          <p:spPr>
            <a:xfrm>
              <a:off x="2032519" y="48470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2" name="Oval 1461"/>
            <p:cNvSpPr/>
            <p:nvPr/>
          </p:nvSpPr>
          <p:spPr>
            <a:xfrm>
              <a:off x="2032624" y="50757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3" name="Oval 1462"/>
            <p:cNvSpPr/>
            <p:nvPr/>
          </p:nvSpPr>
          <p:spPr>
            <a:xfrm>
              <a:off x="2032000" y="53020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4" name="Oval 1463"/>
            <p:cNvSpPr/>
            <p:nvPr/>
          </p:nvSpPr>
          <p:spPr>
            <a:xfrm>
              <a:off x="2033143" y="55347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5" name="Oval 1464"/>
            <p:cNvSpPr/>
            <p:nvPr/>
          </p:nvSpPr>
          <p:spPr>
            <a:xfrm>
              <a:off x="2032519" y="57610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6" name="Oval 1465"/>
            <p:cNvSpPr/>
            <p:nvPr/>
          </p:nvSpPr>
          <p:spPr>
            <a:xfrm>
              <a:off x="2032624" y="59897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7" name="Oval 1466"/>
            <p:cNvSpPr/>
            <p:nvPr/>
          </p:nvSpPr>
          <p:spPr>
            <a:xfrm>
              <a:off x="2032000" y="62161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8" name="Oval 1467"/>
            <p:cNvSpPr/>
            <p:nvPr/>
          </p:nvSpPr>
          <p:spPr>
            <a:xfrm>
              <a:off x="2261737" y="46234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9" name="Oval 1468"/>
            <p:cNvSpPr/>
            <p:nvPr/>
          </p:nvSpPr>
          <p:spPr>
            <a:xfrm>
              <a:off x="2261113" y="48498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0" name="Oval 1469"/>
            <p:cNvSpPr/>
            <p:nvPr/>
          </p:nvSpPr>
          <p:spPr>
            <a:xfrm>
              <a:off x="2261218" y="50785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1" name="Oval 1470"/>
            <p:cNvSpPr/>
            <p:nvPr/>
          </p:nvSpPr>
          <p:spPr>
            <a:xfrm>
              <a:off x="2260594" y="53048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2" name="Oval 1471"/>
            <p:cNvSpPr/>
            <p:nvPr/>
          </p:nvSpPr>
          <p:spPr>
            <a:xfrm>
              <a:off x="2261737" y="55375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3" name="Oval 1472"/>
            <p:cNvSpPr/>
            <p:nvPr/>
          </p:nvSpPr>
          <p:spPr>
            <a:xfrm>
              <a:off x="2261113" y="57638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4" name="Oval 1473"/>
            <p:cNvSpPr/>
            <p:nvPr/>
          </p:nvSpPr>
          <p:spPr>
            <a:xfrm>
              <a:off x="2261218" y="59925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5" name="Oval 1474"/>
            <p:cNvSpPr/>
            <p:nvPr/>
          </p:nvSpPr>
          <p:spPr>
            <a:xfrm>
              <a:off x="2260594" y="62189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6" name="Oval 1475"/>
            <p:cNvSpPr/>
            <p:nvPr/>
          </p:nvSpPr>
          <p:spPr>
            <a:xfrm>
              <a:off x="2488315" y="46192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7" name="Oval 1476"/>
            <p:cNvSpPr/>
            <p:nvPr/>
          </p:nvSpPr>
          <p:spPr>
            <a:xfrm>
              <a:off x="2487691" y="48456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8" name="Oval 1477"/>
            <p:cNvSpPr/>
            <p:nvPr/>
          </p:nvSpPr>
          <p:spPr>
            <a:xfrm>
              <a:off x="2487796" y="50743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9" name="Oval 1478"/>
            <p:cNvSpPr/>
            <p:nvPr/>
          </p:nvSpPr>
          <p:spPr>
            <a:xfrm>
              <a:off x="2487172" y="53006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0" name="Oval 1479"/>
            <p:cNvSpPr/>
            <p:nvPr/>
          </p:nvSpPr>
          <p:spPr>
            <a:xfrm>
              <a:off x="2488315" y="55333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1" name="Oval 1480"/>
            <p:cNvSpPr/>
            <p:nvPr/>
          </p:nvSpPr>
          <p:spPr>
            <a:xfrm>
              <a:off x="2487691" y="57596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2" name="Oval 1481"/>
            <p:cNvSpPr/>
            <p:nvPr/>
          </p:nvSpPr>
          <p:spPr>
            <a:xfrm>
              <a:off x="2487796" y="59883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3" name="Oval 1482"/>
            <p:cNvSpPr/>
            <p:nvPr/>
          </p:nvSpPr>
          <p:spPr>
            <a:xfrm>
              <a:off x="2487172" y="62146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4" name="Oval 1483"/>
            <p:cNvSpPr/>
            <p:nvPr/>
          </p:nvSpPr>
          <p:spPr>
            <a:xfrm>
              <a:off x="2716909" y="46220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5" name="Oval 1484"/>
            <p:cNvSpPr/>
            <p:nvPr/>
          </p:nvSpPr>
          <p:spPr>
            <a:xfrm>
              <a:off x="2716285" y="48484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6" name="Oval 1485"/>
            <p:cNvSpPr/>
            <p:nvPr/>
          </p:nvSpPr>
          <p:spPr>
            <a:xfrm>
              <a:off x="2716390" y="50771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7" name="Oval 1486"/>
            <p:cNvSpPr/>
            <p:nvPr/>
          </p:nvSpPr>
          <p:spPr>
            <a:xfrm>
              <a:off x="2715766" y="53034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8" name="Oval 1487"/>
            <p:cNvSpPr/>
            <p:nvPr/>
          </p:nvSpPr>
          <p:spPr>
            <a:xfrm>
              <a:off x="2716909" y="55361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9" name="Oval 1488"/>
            <p:cNvSpPr/>
            <p:nvPr/>
          </p:nvSpPr>
          <p:spPr>
            <a:xfrm>
              <a:off x="2716285" y="57624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0" name="Oval 1489"/>
            <p:cNvSpPr/>
            <p:nvPr/>
          </p:nvSpPr>
          <p:spPr>
            <a:xfrm>
              <a:off x="2716390" y="59911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1" name="Oval 1490"/>
            <p:cNvSpPr/>
            <p:nvPr/>
          </p:nvSpPr>
          <p:spPr>
            <a:xfrm>
              <a:off x="2715766" y="62175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2" name="Oval 1491"/>
            <p:cNvSpPr/>
            <p:nvPr/>
          </p:nvSpPr>
          <p:spPr>
            <a:xfrm>
              <a:off x="2947543" y="46199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3" name="Oval 1492"/>
            <p:cNvSpPr/>
            <p:nvPr/>
          </p:nvSpPr>
          <p:spPr>
            <a:xfrm>
              <a:off x="2946919" y="48463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4" name="Oval 1493"/>
            <p:cNvSpPr/>
            <p:nvPr/>
          </p:nvSpPr>
          <p:spPr>
            <a:xfrm>
              <a:off x="2947024" y="50750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5" name="Oval 1494"/>
            <p:cNvSpPr/>
            <p:nvPr/>
          </p:nvSpPr>
          <p:spPr>
            <a:xfrm>
              <a:off x="2946400" y="53013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6" name="Oval 1495"/>
            <p:cNvSpPr/>
            <p:nvPr/>
          </p:nvSpPr>
          <p:spPr>
            <a:xfrm>
              <a:off x="2947543" y="55340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7" name="Oval 1496"/>
            <p:cNvSpPr/>
            <p:nvPr/>
          </p:nvSpPr>
          <p:spPr>
            <a:xfrm>
              <a:off x="2946919" y="576037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8" name="Oval 1497"/>
            <p:cNvSpPr/>
            <p:nvPr/>
          </p:nvSpPr>
          <p:spPr>
            <a:xfrm>
              <a:off x="2947024" y="59890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9" name="Oval 1498"/>
            <p:cNvSpPr/>
            <p:nvPr/>
          </p:nvSpPr>
          <p:spPr>
            <a:xfrm>
              <a:off x="2946400" y="62154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0" name="Oval 1499"/>
            <p:cNvSpPr/>
            <p:nvPr/>
          </p:nvSpPr>
          <p:spPr>
            <a:xfrm>
              <a:off x="3176137" y="46227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1" name="Oval 1500"/>
            <p:cNvSpPr/>
            <p:nvPr/>
          </p:nvSpPr>
          <p:spPr>
            <a:xfrm>
              <a:off x="3175513" y="48491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2" name="Oval 1501"/>
            <p:cNvSpPr/>
            <p:nvPr/>
          </p:nvSpPr>
          <p:spPr>
            <a:xfrm>
              <a:off x="3175618" y="50778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3" name="Oval 1502"/>
            <p:cNvSpPr/>
            <p:nvPr/>
          </p:nvSpPr>
          <p:spPr>
            <a:xfrm>
              <a:off x="3174994" y="53041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4" name="Oval 1503"/>
            <p:cNvSpPr/>
            <p:nvPr/>
          </p:nvSpPr>
          <p:spPr>
            <a:xfrm>
              <a:off x="3176137" y="55368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5" name="Oval 1504"/>
            <p:cNvSpPr/>
            <p:nvPr/>
          </p:nvSpPr>
          <p:spPr>
            <a:xfrm>
              <a:off x="3175513" y="57631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6" name="Oval 1505"/>
            <p:cNvSpPr/>
            <p:nvPr/>
          </p:nvSpPr>
          <p:spPr>
            <a:xfrm>
              <a:off x="3175618" y="59918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7" name="Oval 1506"/>
            <p:cNvSpPr/>
            <p:nvPr/>
          </p:nvSpPr>
          <p:spPr>
            <a:xfrm>
              <a:off x="3174994" y="62182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8" name="Oval 1507"/>
            <p:cNvSpPr/>
            <p:nvPr/>
          </p:nvSpPr>
          <p:spPr>
            <a:xfrm>
              <a:off x="3402715" y="46185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9" name="Oval 1508"/>
            <p:cNvSpPr/>
            <p:nvPr/>
          </p:nvSpPr>
          <p:spPr>
            <a:xfrm>
              <a:off x="3402091" y="484490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0" name="Oval 1509"/>
            <p:cNvSpPr/>
            <p:nvPr/>
          </p:nvSpPr>
          <p:spPr>
            <a:xfrm>
              <a:off x="3402196" y="50736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1" name="Oval 1510"/>
            <p:cNvSpPr/>
            <p:nvPr/>
          </p:nvSpPr>
          <p:spPr>
            <a:xfrm>
              <a:off x="3401572" y="52999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2" name="Oval 1511"/>
            <p:cNvSpPr/>
            <p:nvPr/>
          </p:nvSpPr>
          <p:spPr>
            <a:xfrm>
              <a:off x="3402715" y="55326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3" name="Oval 1512"/>
            <p:cNvSpPr/>
            <p:nvPr/>
          </p:nvSpPr>
          <p:spPr>
            <a:xfrm>
              <a:off x="3402091" y="57589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4" name="Oval 1513"/>
            <p:cNvSpPr/>
            <p:nvPr/>
          </p:nvSpPr>
          <p:spPr>
            <a:xfrm>
              <a:off x="3402196" y="59876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5" name="Oval 1514"/>
            <p:cNvSpPr/>
            <p:nvPr/>
          </p:nvSpPr>
          <p:spPr>
            <a:xfrm>
              <a:off x="3401572" y="62139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6" name="Oval 1515"/>
            <p:cNvSpPr/>
            <p:nvPr/>
          </p:nvSpPr>
          <p:spPr>
            <a:xfrm>
              <a:off x="3631309" y="46213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7" name="Oval 1516"/>
            <p:cNvSpPr/>
            <p:nvPr/>
          </p:nvSpPr>
          <p:spPr>
            <a:xfrm>
              <a:off x="3630685" y="48477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8" name="Oval 1517"/>
            <p:cNvSpPr/>
            <p:nvPr/>
          </p:nvSpPr>
          <p:spPr>
            <a:xfrm>
              <a:off x="3630790" y="50764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9" name="Oval 1518"/>
            <p:cNvSpPr/>
            <p:nvPr/>
          </p:nvSpPr>
          <p:spPr>
            <a:xfrm>
              <a:off x="3630166" y="53027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0" name="Oval 1519"/>
            <p:cNvSpPr/>
            <p:nvPr/>
          </p:nvSpPr>
          <p:spPr>
            <a:xfrm>
              <a:off x="3631309" y="55354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1" name="Oval 1520"/>
            <p:cNvSpPr/>
            <p:nvPr/>
          </p:nvSpPr>
          <p:spPr>
            <a:xfrm>
              <a:off x="3630685" y="57617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2" name="Oval 1521"/>
            <p:cNvSpPr/>
            <p:nvPr/>
          </p:nvSpPr>
          <p:spPr>
            <a:xfrm>
              <a:off x="3630790" y="59904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3" name="Oval 1522"/>
            <p:cNvSpPr/>
            <p:nvPr/>
          </p:nvSpPr>
          <p:spPr>
            <a:xfrm>
              <a:off x="3630166" y="62168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4" name="Oval 1523"/>
            <p:cNvSpPr/>
            <p:nvPr/>
          </p:nvSpPr>
          <p:spPr>
            <a:xfrm>
              <a:off x="3861943" y="46206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5" name="Oval 1524"/>
            <p:cNvSpPr/>
            <p:nvPr/>
          </p:nvSpPr>
          <p:spPr>
            <a:xfrm>
              <a:off x="3861319" y="48470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6" name="Oval 1525"/>
            <p:cNvSpPr/>
            <p:nvPr/>
          </p:nvSpPr>
          <p:spPr>
            <a:xfrm>
              <a:off x="3861424" y="50757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7" name="Oval 1526"/>
            <p:cNvSpPr/>
            <p:nvPr/>
          </p:nvSpPr>
          <p:spPr>
            <a:xfrm>
              <a:off x="3860800" y="53020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8" name="Oval 1527"/>
            <p:cNvSpPr/>
            <p:nvPr/>
          </p:nvSpPr>
          <p:spPr>
            <a:xfrm>
              <a:off x="3861943" y="55347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9" name="Oval 1528"/>
            <p:cNvSpPr/>
            <p:nvPr/>
          </p:nvSpPr>
          <p:spPr>
            <a:xfrm>
              <a:off x="3861319" y="57610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0" name="Oval 1529"/>
            <p:cNvSpPr/>
            <p:nvPr/>
          </p:nvSpPr>
          <p:spPr>
            <a:xfrm>
              <a:off x="3861424" y="59897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1" name="Oval 1530"/>
            <p:cNvSpPr/>
            <p:nvPr/>
          </p:nvSpPr>
          <p:spPr>
            <a:xfrm>
              <a:off x="3860800" y="62161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2" name="Oval 1531"/>
            <p:cNvSpPr/>
            <p:nvPr/>
          </p:nvSpPr>
          <p:spPr>
            <a:xfrm>
              <a:off x="4090537" y="46235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3" name="Oval 1532"/>
            <p:cNvSpPr/>
            <p:nvPr/>
          </p:nvSpPr>
          <p:spPr>
            <a:xfrm>
              <a:off x="4089913" y="48498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4" name="Oval 1533"/>
            <p:cNvSpPr/>
            <p:nvPr/>
          </p:nvSpPr>
          <p:spPr>
            <a:xfrm>
              <a:off x="4090018" y="50785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5" name="Oval 1534"/>
            <p:cNvSpPr/>
            <p:nvPr/>
          </p:nvSpPr>
          <p:spPr>
            <a:xfrm>
              <a:off x="4089394" y="53048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6" name="Oval 1535"/>
            <p:cNvSpPr/>
            <p:nvPr/>
          </p:nvSpPr>
          <p:spPr>
            <a:xfrm>
              <a:off x="4090537" y="55375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7" name="Oval 1536"/>
            <p:cNvSpPr/>
            <p:nvPr/>
          </p:nvSpPr>
          <p:spPr>
            <a:xfrm>
              <a:off x="4089913" y="57638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8" name="Oval 1537"/>
            <p:cNvSpPr/>
            <p:nvPr/>
          </p:nvSpPr>
          <p:spPr>
            <a:xfrm>
              <a:off x="4090018" y="599259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9" name="Oval 1538"/>
            <p:cNvSpPr/>
            <p:nvPr/>
          </p:nvSpPr>
          <p:spPr>
            <a:xfrm>
              <a:off x="4089394" y="62189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0" name="Oval 1539"/>
            <p:cNvSpPr/>
            <p:nvPr/>
          </p:nvSpPr>
          <p:spPr>
            <a:xfrm>
              <a:off x="4317115" y="46192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1" name="Oval 1540"/>
            <p:cNvSpPr/>
            <p:nvPr/>
          </p:nvSpPr>
          <p:spPr>
            <a:xfrm>
              <a:off x="4316491" y="48456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2" name="Oval 1541"/>
            <p:cNvSpPr/>
            <p:nvPr/>
          </p:nvSpPr>
          <p:spPr>
            <a:xfrm>
              <a:off x="4316596" y="50743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3" name="Oval 1542"/>
            <p:cNvSpPr/>
            <p:nvPr/>
          </p:nvSpPr>
          <p:spPr>
            <a:xfrm>
              <a:off x="4315972" y="53006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4" name="Oval 1543"/>
            <p:cNvSpPr/>
            <p:nvPr/>
          </p:nvSpPr>
          <p:spPr>
            <a:xfrm>
              <a:off x="4317115" y="55333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5" name="Oval 1544"/>
            <p:cNvSpPr/>
            <p:nvPr/>
          </p:nvSpPr>
          <p:spPr>
            <a:xfrm>
              <a:off x="4316491" y="57596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6" name="Oval 1545"/>
            <p:cNvSpPr/>
            <p:nvPr/>
          </p:nvSpPr>
          <p:spPr>
            <a:xfrm>
              <a:off x="4316596" y="59883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7" name="Oval 1546"/>
            <p:cNvSpPr/>
            <p:nvPr/>
          </p:nvSpPr>
          <p:spPr>
            <a:xfrm>
              <a:off x="4315972" y="62147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8" name="Oval 1547"/>
            <p:cNvSpPr/>
            <p:nvPr/>
          </p:nvSpPr>
          <p:spPr>
            <a:xfrm>
              <a:off x="4545709" y="46220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9" name="Oval 1548"/>
            <p:cNvSpPr/>
            <p:nvPr/>
          </p:nvSpPr>
          <p:spPr>
            <a:xfrm>
              <a:off x="4545085" y="48484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0" name="Oval 1549"/>
            <p:cNvSpPr/>
            <p:nvPr/>
          </p:nvSpPr>
          <p:spPr>
            <a:xfrm>
              <a:off x="4545190" y="50771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1" name="Oval 1550"/>
            <p:cNvSpPr/>
            <p:nvPr/>
          </p:nvSpPr>
          <p:spPr>
            <a:xfrm>
              <a:off x="4544566" y="53034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2" name="Oval 1551"/>
            <p:cNvSpPr/>
            <p:nvPr/>
          </p:nvSpPr>
          <p:spPr>
            <a:xfrm>
              <a:off x="4545709" y="55361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3" name="Oval 1552"/>
            <p:cNvSpPr/>
            <p:nvPr/>
          </p:nvSpPr>
          <p:spPr>
            <a:xfrm>
              <a:off x="4545085" y="57624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4" name="Oval 1553"/>
            <p:cNvSpPr/>
            <p:nvPr/>
          </p:nvSpPr>
          <p:spPr>
            <a:xfrm>
              <a:off x="4545190" y="59911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5" name="Oval 1554"/>
            <p:cNvSpPr/>
            <p:nvPr/>
          </p:nvSpPr>
          <p:spPr>
            <a:xfrm>
              <a:off x="4544566" y="62175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6" name="Oval 1555"/>
            <p:cNvSpPr/>
            <p:nvPr/>
          </p:nvSpPr>
          <p:spPr>
            <a:xfrm>
              <a:off x="4779518" y="46178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7" name="Oval 1556"/>
            <p:cNvSpPr/>
            <p:nvPr/>
          </p:nvSpPr>
          <p:spPr>
            <a:xfrm>
              <a:off x="4778894" y="48442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8" name="Oval 1557"/>
            <p:cNvSpPr/>
            <p:nvPr/>
          </p:nvSpPr>
          <p:spPr>
            <a:xfrm>
              <a:off x="4778999" y="50729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9" name="Oval 1558"/>
            <p:cNvSpPr/>
            <p:nvPr/>
          </p:nvSpPr>
          <p:spPr>
            <a:xfrm>
              <a:off x="4778375" y="52992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0" name="Oval 1559"/>
            <p:cNvSpPr/>
            <p:nvPr/>
          </p:nvSpPr>
          <p:spPr>
            <a:xfrm>
              <a:off x="4779518" y="55319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1" name="Oval 1560"/>
            <p:cNvSpPr/>
            <p:nvPr/>
          </p:nvSpPr>
          <p:spPr>
            <a:xfrm>
              <a:off x="4778894" y="57582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2" name="Oval 1561"/>
            <p:cNvSpPr/>
            <p:nvPr/>
          </p:nvSpPr>
          <p:spPr>
            <a:xfrm>
              <a:off x="4778999" y="59869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3" name="Oval 1562"/>
            <p:cNvSpPr/>
            <p:nvPr/>
          </p:nvSpPr>
          <p:spPr>
            <a:xfrm>
              <a:off x="4778375" y="62132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4" name="Oval 1563"/>
            <p:cNvSpPr/>
            <p:nvPr/>
          </p:nvSpPr>
          <p:spPr>
            <a:xfrm>
              <a:off x="5008112" y="46206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5" name="Oval 1564"/>
            <p:cNvSpPr/>
            <p:nvPr/>
          </p:nvSpPr>
          <p:spPr>
            <a:xfrm>
              <a:off x="5007488" y="48470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6" name="Oval 1565"/>
            <p:cNvSpPr/>
            <p:nvPr/>
          </p:nvSpPr>
          <p:spPr>
            <a:xfrm>
              <a:off x="5007593" y="50757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7" name="Oval 1566"/>
            <p:cNvSpPr/>
            <p:nvPr/>
          </p:nvSpPr>
          <p:spPr>
            <a:xfrm>
              <a:off x="5006969" y="53020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8" name="Oval 1567"/>
            <p:cNvSpPr/>
            <p:nvPr/>
          </p:nvSpPr>
          <p:spPr>
            <a:xfrm>
              <a:off x="5008112" y="55347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9" name="Oval 1568"/>
            <p:cNvSpPr/>
            <p:nvPr/>
          </p:nvSpPr>
          <p:spPr>
            <a:xfrm>
              <a:off x="5007488" y="57610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0" name="Oval 1569"/>
            <p:cNvSpPr/>
            <p:nvPr/>
          </p:nvSpPr>
          <p:spPr>
            <a:xfrm>
              <a:off x="5007593" y="59897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1" name="Oval 1570"/>
            <p:cNvSpPr/>
            <p:nvPr/>
          </p:nvSpPr>
          <p:spPr>
            <a:xfrm>
              <a:off x="5006969" y="62161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2" name="Oval 1571"/>
            <p:cNvSpPr/>
            <p:nvPr/>
          </p:nvSpPr>
          <p:spPr>
            <a:xfrm>
              <a:off x="5234690" y="46164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3" name="Oval 1572"/>
            <p:cNvSpPr/>
            <p:nvPr/>
          </p:nvSpPr>
          <p:spPr>
            <a:xfrm>
              <a:off x="5234066" y="48427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4" name="Oval 1573"/>
            <p:cNvSpPr/>
            <p:nvPr/>
          </p:nvSpPr>
          <p:spPr>
            <a:xfrm>
              <a:off x="5234171" y="50714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5" name="Oval 1574"/>
            <p:cNvSpPr/>
            <p:nvPr/>
          </p:nvSpPr>
          <p:spPr>
            <a:xfrm>
              <a:off x="5233547" y="52978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6" name="Oval 1575"/>
            <p:cNvSpPr/>
            <p:nvPr/>
          </p:nvSpPr>
          <p:spPr>
            <a:xfrm>
              <a:off x="5234690" y="55304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7" name="Oval 1576"/>
            <p:cNvSpPr/>
            <p:nvPr/>
          </p:nvSpPr>
          <p:spPr>
            <a:xfrm>
              <a:off x="5234066" y="57568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8" name="Oval 1577"/>
            <p:cNvSpPr/>
            <p:nvPr/>
          </p:nvSpPr>
          <p:spPr>
            <a:xfrm>
              <a:off x="5234171" y="59855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9" name="Oval 1578"/>
            <p:cNvSpPr/>
            <p:nvPr/>
          </p:nvSpPr>
          <p:spPr>
            <a:xfrm>
              <a:off x="5233547" y="62118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0" name="Oval 1579"/>
            <p:cNvSpPr/>
            <p:nvPr/>
          </p:nvSpPr>
          <p:spPr>
            <a:xfrm>
              <a:off x="5463284" y="46192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1" name="Oval 1580"/>
            <p:cNvSpPr/>
            <p:nvPr/>
          </p:nvSpPr>
          <p:spPr>
            <a:xfrm>
              <a:off x="5462660" y="48456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2" name="Oval 1581"/>
            <p:cNvSpPr/>
            <p:nvPr/>
          </p:nvSpPr>
          <p:spPr>
            <a:xfrm>
              <a:off x="5462765" y="50743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3" name="Oval 1582"/>
            <p:cNvSpPr/>
            <p:nvPr/>
          </p:nvSpPr>
          <p:spPr>
            <a:xfrm>
              <a:off x="5462141" y="53006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4" name="Oval 1583"/>
            <p:cNvSpPr/>
            <p:nvPr/>
          </p:nvSpPr>
          <p:spPr>
            <a:xfrm>
              <a:off x="5463284" y="55333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5" name="Oval 1584"/>
            <p:cNvSpPr/>
            <p:nvPr/>
          </p:nvSpPr>
          <p:spPr>
            <a:xfrm>
              <a:off x="5462660" y="57596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6" name="Oval 1585"/>
            <p:cNvSpPr/>
            <p:nvPr/>
          </p:nvSpPr>
          <p:spPr>
            <a:xfrm>
              <a:off x="5462765" y="59883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7" name="Oval 1586"/>
            <p:cNvSpPr/>
            <p:nvPr/>
          </p:nvSpPr>
          <p:spPr>
            <a:xfrm>
              <a:off x="5462141" y="62147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8" name="Oval 1587"/>
            <p:cNvSpPr/>
            <p:nvPr/>
          </p:nvSpPr>
          <p:spPr>
            <a:xfrm>
              <a:off x="5693918" y="46185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9" name="Oval 1588"/>
            <p:cNvSpPr/>
            <p:nvPr/>
          </p:nvSpPr>
          <p:spPr>
            <a:xfrm>
              <a:off x="5693294" y="48449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0" name="Oval 1589"/>
            <p:cNvSpPr/>
            <p:nvPr/>
          </p:nvSpPr>
          <p:spPr>
            <a:xfrm>
              <a:off x="5693399" y="50736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1" name="Oval 1590"/>
            <p:cNvSpPr/>
            <p:nvPr/>
          </p:nvSpPr>
          <p:spPr>
            <a:xfrm>
              <a:off x="5692775" y="52999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2" name="Oval 1591"/>
            <p:cNvSpPr/>
            <p:nvPr/>
          </p:nvSpPr>
          <p:spPr>
            <a:xfrm>
              <a:off x="5693918" y="55326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3" name="Oval 1592"/>
            <p:cNvSpPr/>
            <p:nvPr/>
          </p:nvSpPr>
          <p:spPr>
            <a:xfrm>
              <a:off x="5693294" y="57589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4" name="Oval 1593"/>
            <p:cNvSpPr/>
            <p:nvPr/>
          </p:nvSpPr>
          <p:spPr>
            <a:xfrm>
              <a:off x="5693399" y="59876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5" name="Oval 1594"/>
            <p:cNvSpPr/>
            <p:nvPr/>
          </p:nvSpPr>
          <p:spPr>
            <a:xfrm>
              <a:off x="5692775" y="62139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6" name="Oval 1595"/>
            <p:cNvSpPr/>
            <p:nvPr/>
          </p:nvSpPr>
          <p:spPr>
            <a:xfrm>
              <a:off x="5922512" y="46213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7" name="Oval 1596"/>
            <p:cNvSpPr/>
            <p:nvPr/>
          </p:nvSpPr>
          <p:spPr>
            <a:xfrm>
              <a:off x="5921888" y="48477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8" name="Oval 1597"/>
            <p:cNvSpPr/>
            <p:nvPr/>
          </p:nvSpPr>
          <p:spPr>
            <a:xfrm>
              <a:off x="5921993" y="50764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9" name="Oval 1598"/>
            <p:cNvSpPr/>
            <p:nvPr/>
          </p:nvSpPr>
          <p:spPr>
            <a:xfrm>
              <a:off x="5921369" y="53027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0" name="Oval 1599"/>
            <p:cNvSpPr/>
            <p:nvPr/>
          </p:nvSpPr>
          <p:spPr>
            <a:xfrm>
              <a:off x="5922512" y="55354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1" name="Oval 1600"/>
            <p:cNvSpPr/>
            <p:nvPr/>
          </p:nvSpPr>
          <p:spPr>
            <a:xfrm>
              <a:off x="5921888" y="57617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2" name="Oval 1601"/>
            <p:cNvSpPr/>
            <p:nvPr/>
          </p:nvSpPr>
          <p:spPr>
            <a:xfrm>
              <a:off x="5921993" y="59904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3" name="Oval 1602"/>
            <p:cNvSpPr/>
            <p:nvPr/>
          </p:nvSpPr>
          <p:spPr>
            <a:xfrm>
              <a:off x="5921369" y="62168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4" name="Oval 1603"/>
            <p:cNvSpPr/>
            <p:nvPr/>
          </p:nvSpPr>
          <p:spPr>
            <a:xfrm>
              <a:off x="6149090" y="46171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5" name="Oval 1604"/>
            <p:cNvSpPr/>
            <p:nvPr/>
          </p:nvSpPr>
          <p:spPr>
            <a:xfrm>
              <a:off x="6148466" y="48434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6" name="Oval 1605"/>
            <p:cNvSpPr/>
            <p:nvPr/>
          </p:nvSpPr>
          <p:spPr>
            <a:xfrm>
              <a:off x="6148571" y="50721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7" name="Oval 1606"/>
            <p:cNvSpPr/>
            <p:nvPr/>
          </p:nvSpPr>
          <p:spPr>
            <a:xfrm>
              <a:off x="6147947" y="52985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8" name="Oval 1607"/>
            <p:cNvSpPr/>
            <p:nvPr/>
          </p:nvSpPr>
          <p:spPr>
            <a:xfrm>
              <a:off x="6149090" y="55311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9" name="Oval 1608"/>
            <p:cNvSpPr/>
            <p:nvPr/>
          </p:nvSpPr>
          <p:spPr>
            <a:xfrm>
              <a:off x="6148466" y="57575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0" name="Oval 1609"/>
            <p:cNvSpPr/>
            <p:nvPr/>
          </p:nvSpPr>
          <p:spPr>
            <a:xfrm>
              <a:off x="6148571" y="59862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1" name="Oval 1610"/>
            <p:cNvSpPr/>
            <p:nvPr/>
          </p:nvSpPr>
          <p:spPr>
            <a:xfrm>
              <a:off x="6147947" y="62125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2" name="Oval 1611"/>
            <p:cNvSpPr/>
            <p:nvPr/>
          </p:nvSpPr>
          <p:spPr>
            <a:xfrm>
              <a:off x="6377684" y="46199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3" name="Oval 1612"/>
            <p:cNvSpPr/>
            <p:nvPr/>
          </p:nvSpPr>
          <p:spPr>
            <a:xfrm>
              <a:off x="6377060" y="48463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4" name="Oval 1613"/>
            <p:cNvSpPr/>
            <p:nvPr/>
          </p:nvSpPr>
          <p:spPr>
            <a:xfrm>
              <a:off x="6377165" y="50750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5" name="Oval 1614"/>
            <p:cNvSpPr/>
            <p:nvPr/>
          </p:nvSpPr>
          <p:spPr>
            <a:xfrm>
              <a:off x="6376541" y="53013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6" name="Oval 1615"/>
            <p:cNvSpPr/>
            <p:nvPr/>
          </p:nvSpPr>
          <p:spPr>
            <a:xfrm>
              <a:off x="6377684" y="55340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7" name="Oval 1616"/>
            <p:cNvSpPr/>
            <p:nvPr/>
          </p:nvSpPr>
          <p:spPr>
            <a:xfrm>
              <a:off x="6377060" y="57603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8" name="Oval 1617"/>
            <p:cNvSpPr/>
            <p:nvPr/>
          </p:nvSpPr>
          <p:spPr>
            <a:xfrm>
              <a:off x="6377165" y="59890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9" name="Oval 1618"/>
            <p:cNvSpPr/>
            <p:nvPr/>
          </p:nvSpPr>
          <p:spPr>
            <a:xfrm>
              <a:off x="6376541" y="62154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0" name="Oval 1619"/>
            <p:cNvSpPr/>
            <p:nvPr/>
          </p:nvSpPr>
          <p:spPr>
            <a:xfrm>
              <a:off x="6608318" y="46178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1" name="Oval 1620"/>
            <p:cNvSpPr/>
            <p:nvPr/>
          </p:nvSpPr>
          <p:spPr>
            <a:xfrm>
              <a:off x="6607694" y="484420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2" name="Oval 1621"/>
            <p:cNvSpPr/>
            <p:nvPr/>
          </p:nvSpPr>
          <p:spPr>
            <a:xfrm>
              <a:off x="6607799" y="50729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3" name="Oval 1622"/>
            <p:cNvSpPr/>
            <p:nvPr/>
          </p:nvSpPr>
          <p:spPr>
            <a:xfrm>
              <a:off x="6607175" y="52992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4" name="Oval 1623"/>
            <p:cNvSpPr/>
            <p:nvPr/>
          </p:nvSpPr>
          <p:spPr>
            <a:xfrm>
              <a:off x="6608318" y="55319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5" name="Oval 1624"/>
            <p:cNvSpPr/>
            <p:nvPr/>
          </p:nvSpPr>
          <p:spPr>
            <a:xfrm>
              <a:off x="6607694" y="57582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6" name="Oval 1625"/>
            <p:cNvSpPr/>
            <p:nvPr/>
          </p:nvSpPr>
          <p:spPr>
            <a:xfrm>
              <a:off x="6607799" y="59869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7" name="Oval 1626"/>
            <p:cNvSpPr/>
            <p:nvPr/>
          </p:nvSpPr>
          <p:spPr>
            <a:xfrm>
              <a:off x="6607175" y="62132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8" name="Oval 1627"/>
            <p:cNvSpPr/>
            <p:nvPr/>
          </p:nvSpPr>
          <p:spPr>
            <a:xfrm>
              <a:off x="6836912" y="46206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9" name="Oval 1628"/>
            <p:cNvSpPr/>
            <p:nvPr/>
          </p:nvSpPr>
          <p:spPr>
            <a:xfrm>
              <a:off x="6836288" y="48470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0" name="Oval 1629"/>
            <p:cNvSpPr/>
            <p:nvPr/>
          </p:nvSpPr>
          <p:spPr>
            <a:xfrm>
              <a:off x="6836393" y="50757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1" name="Oval 1630"/>
            <p:cNvSpPr/>
            <p:nvPr/>
          </p:nvSpPr>
          <p:spPr>
            <a:xfrm>
              <a:off x="6835769" y="53020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2" name="Oval 1631"/>
            <p:cNvSpPr/>
            <p:nvPr/>
          </p:nvSpPr>
          <p:spPr>
            <a:xfrm>
              <a:off x="6836912" y="55347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3" name="Oval 1632"/>
            <p:cNvSpPr/>
            <p:nvPr/>
          </p:nvSpPr>
          <p:spPr>
            <a:xfrm>
              <a:off x="6836288" y="57610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4" name="Oval 1633"/>
            <p:cNvSpPr/>
            <p:nvPr/>
          </p:nvSpPr>
          <p:spPr>
            <a:xfrm>
              <a:off x="6836393" y="59897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5" name="Oval 1634"/>
            <p:cNvSpPr/>
            <p:nvPr/>
          </p:nvSpPr>
          <p:spPr>
            <a:xfrm>
              <a:off x="6835769" y="62161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6" name="Oval 1635"/>
            <p:cNvSpPr/>
            <p:nvPr/>
          </p:nvSpPr>
          <p:spPr>
            <a:xfrm>
              <a:off x="7063490" y="46164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7" name="Oval 1636"/>
            <p:cNvSpPr/>
            <p:nvPr/>
          </p:nvSpPr>
          <p:spPr>
            <a:xfrm>
              <a:off x="7062866" y="48427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8" name="Oval 1637"/>
            <p:cNvSpPr/>
            <p:nvPr/>
          </p:nvSpPr>
          <p:spPr>
            <a:xfrm>
              <a:off x="7062971" y="50714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9" name="Oval 1638"/>
            <p:cNvSpPr/>
            <p:nvPr/>
          </p:nvSpPr>
          <p:spPr>
            <a:xfrm>
              <a:off x="7062347" y="52978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0" name="Oval 1639"/>
            <p:cNvSpPr/>
            <p:nvPr/>
          </p:nvSpPr>
          <p:spPr>
            <a:xfrm>
              <a:off x="7063490" y="55305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1" name="Oval 1640"/>
            <p:cNvSpPr/>
            <p:nvPr/>
          </p:nvSpPr>
          <p:spPr>
            <a:xfrm>
              <a:off x="7062866" y="57568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2" name="Oval 1641"/>
            <p:cNvSpPr/>
            <p:nvPr/>
          </p:nvSpPr>
          <p:spPr>
            <a:xfrm>
              <a:off x="7062971" y="59855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3" name="Oval 1642"/>
            <p:cNvSpPr/>
            <p:nvPr/>
          </p:nvSpPr>
          <p:spPr>
            <a:xfrm>
              <a:off x="7062347" y="62118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4" name="Oval 1643"/>
            <p:cNvSpPr/>
            <p:nvPr/>
          </p:nvSpPr>
          <p:spPr>
            <a:xfrm>
              <a:off x="7292084" y="46192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5" name="Oval 1644"/>
            <p:cNvSpPr/>
            <p:nvPr/>
          </p:nvSpPr>
          <p:spPr>
            <a:xfrm>
              <a:off x="7291460" y="48456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6" name="Oval 1645"/>
            <p:cNvSpPr/>
            <p:nvPr/>
          </p:nvSpPr>
          <p:spPr>
            <a:xfrm>
              <a:off x="7291565" y="50743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7" name="Oval 1646"/>
            <p:cNvSpPr/>
            <p:nvPr/>
          </p:nvSpPr>
          <p:spPr>
            <a:xfrm>
              <a:off x="7290941" y="53006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8" name="Oval 1647"/>
            <p:cNvSpPr/>
            <p:nvPr/>
          </p:nvSpPr>
          <p:spPr>
            <a:xfrm>
              <a:off x="7292084" y="55333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9" name="Oval 1648"/>
            <p:cNvSpPr/>
            <p:nvPr/>
          </p:nvSpPr>
          <p:spPr>
            <a:xfrm>
              <a:off x="7291460" y="57596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0" name="Oval 1649"/>
            <p:cNvSpPr/>
            <p:nvPr/>
          </p:nvSpPr>
          <p:spPr>
            <a:xfrm>
              <a:off x="7291565" y="59883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1" name="Oval 1650"/>
            <p:cNvSpPr/>
            <p:nvPr/>
          </p:nvSpPr>
          <p:spPr>
            <a:xfrm>
              <a:off x="7290941" y="62147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2" name="Oval 1651"/>
            <p:cNvSpPr/>
            <p:nvPr/>
          </p:nvSpPr>
          <p:spPr>
            <a:xfrm>
              <a:off x="7522718" y="46185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3" name="Oval 1652"/>
            <p:cNvSpPr/>
            <p:nvPr/>
          </p:nvSpPr>
          <p:spPr>
            <a:xfrm>
              <a:off x="7522094" y="48449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4" name="Oval 1653"/>
            <p:cNvSpPr/>
            <p:nvPr/>
          </p:nvSpPr>
          <p:spPr>
            <a:xfrm>
              <a:off x="7522199" y="50736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5" name="Oval 1654"/>
            <p:cNvSpPr/>
            <p:nvPr/>
          </p:nvSpPr>
          <p:spPr>
            <a:xfrm>
              <a:off x="7521575" y="52999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6" name="Oval 1655"/>
            <p:cNvSpPr/>
            <p:nvPr/>
          </p:nvSpPr>
          <p:spPr>
            <a:xfrm>
              <a:off x="7522718" y="55326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7" name="Oval 1656"/>
            <p:cNvSpPr/>
            <p:nvPr/>
          </p:nvSpPr>
          <p:spPr>
            <a:xfrm>
              <a:off x="7522094" y="57589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8" name="Oval 1657"/>
            <p:cNvSpPr/>
            <p:nvPr/>
          </p:nvSpPr>
          <p:spPr>
            <a:xfrm>
              <a:off x="7522199" y="59876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9" name="Oval 1658"/>
            <p:cNvSpPr/>
            <p:nvPr/>
          </p:nvSpPr>
          <p:spPr>
            <a:xfrm>
              <a:off x="7521575" y="62140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0" name="Oval 1659"/>
            <p:cNvSpPr/>
            <p:nvPr/>
          </p:nvSpPr>
          <p:spPr>
            <a:xfrm>
              <a:off x="7751312" y="46213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1" name="Oval 1660"/>
            <p:cNvSpPr/>
            <p:nvPr/>
          </p:nvSpPr>
          <p:spPr>
            <a:xfrm>
              <a:off x="7750688" y="48477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2" name="Oval 1661"/>
            <p:cNvSpPr/>
            <p:nvPr/>
          </p:nvSpPr>
          <p:spPr>
            <a:xfrm>
              <a:off x="7750793" y="50764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3" name="Oval 1662"/>
            <p:cNvSpPr/>
            <p:nvPr/>
          </p:nvSpPr>
          <p:spPr>
            <a:xfrm>
              <a:off x="7750169" y="53027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4" name="Oval 1663"/>
            <p:cNvSpPr/>
            <p:nvPr/>
          </p:nvSpPr>
          <p:spPr>
            <a:xfrm>
              <a:off x="7751312" y="55354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5" name="Oval 1664"/>
            <p:cNvSpPr/>
            <p:nvPr/>
          </p:nvSpPr>
          <p:spPr>
            <a:xfrm>
              <a:off x="7750688" y="57617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6" name="Oval 1665"/>
            <p:cNvSpPr/>
            <p:nvPr/>
          </p:nvSpPr>
          <p:spPr>
            <a:xfrm>
              <a:off x="7750793" y="59904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7" name="Oval 1666"/>
            <p:cNvSpPr/>
            <p:nvPr/>
          </p:nvSpPr>
          <p:spPr>
            <a:xfrm>
              <a:off x="7750169" y="62168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8" name="Oval 1667"/>
            <p:cNvSpPr/>
            <p:nvPr/>
          </p:nvSpPr>
          <p:spPr>
            <a:xfrm>
              <a:off x="7977890" y="46171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9" name="Oval 1668"/>
            <p:cNvSpPr/>
            <p:nvPr/>
          </p:nvSpPr>
          <p:spPr>
            <a:xfrm>
              <a:off x="7977266" y="48435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0" name="Oval 1669"/>
            <p:cNvSpPr/>
            <p:nvPr/>
          </p:nvSpPr>
          <p:spPr>
            <a:xfrm>
              <a:off x="7977371" y="50721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1" name="Oval 1670"/>
            <p:cNvSpPr/>
            <p:nvPr/>
          </p:nvSpPr>
          <p:spPr>
            <a:xfrm>
              <a:off x="7976747" y="52985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2" name="Oval 1671"/>
            <p:cNvSpPr/>
            <p:nvPr/>
          </p:nvSpPr>
          <p:spPr>
            <a:xfrm>
              <a:off x="7977890" y="55312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3" name="Oval 1672"/>
            <p:cNvSpPr/>
            <p:nvPr/>
          </p:nvSpPr>
          <p:spPr>
            <a:xfrm>
              <a:off x="7977266" y="57575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4" name="Oval 1673"/>
            <p:cNvSpPr/>
            <p:nvPr/>
          </p:nvSpPr>
          <p:spPr>
            <a:xfrm>
              <a:off x="7977371" y="59862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5" name="Oval 1674"/>
            <p:cNvSpPr/>
            <p:nvPr/>
          </p:nvSpPr>
          <p:spPr>
            <a:xfrm>
              <a:off x="7976747" y="62125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6" name="Oval 1675"/>
            <p:cNvSpPr/>
            <p:nvPr/>
          </p:nvSpPr>
          <p:spPr>
            <a:xfrm>
              <a:off x="8206484" y="46199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7" name="Oval 1676"/>
            <p:cNvSpPr/>
            <p:nvPr/>
          </p:nvSpPr>
          <p:spPr>
            <a:xfrm>
              <a:off x="8205860" y="48463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8" name="Oval 1677"/>
            <p:cNvSpPr/>
            <p:nvPr/>
          </p:nvSpPr>
          <p:spPr>
            <a:xfrm>
              <a:off x="8205965" y="50750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9" name="Oval 1678"/>
            <p:cNvSpPr/>
            <p:nvPr/>
          </p:nvSpPr>
          <p:spPr>
            <a:xfrm>
              <a:off x="8205341" y="53013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0" name="Oval 1679"/>
            <p:cNvSpPr/>
            <p:nvPr/>
          </p:nvSpPr>
          <p:spPr>
            <a:xfrm>
              <a:off x="8206484" y="55340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1" name="Oval 1680"/>
            <p:cNvSpPr/>
            <p:nvPr/>
          </p:nvSpPr>
          <p:spPr>
            <a:xfrm>
              <a:off x="8205860" y="57603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2" name="Oval 1681"/>
            <p:cNvSpPr/>
            <p:nvPr/>
          </p:nvSpPr>
          <p:spPr>
            <a:xfrm>
              <a:off x="8205965" y="59890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3" name="Oval 1682"/>
            <p:cNvSpPr/>
            <p:nvPr/>
          </p:nvSpPr>
          <p:spPr>
            <a:xfrm>
              <a:off x="8205341" y="62154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4" name="Oval 1683"/>
            <p:cNvSpPr/>
            <p:nvPr/>
          </p:nvSpPr>
          <p:spPr>
            <a:xfrm>
              <a:off x="8431909" y="9588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5" name="Oval 1684"/>
            <p:cNvSpPr/>
            <p:nvPr/>
          </p:nvSpPr>
          <p:spPr>
            <a:xfrm>
              <a:off x="8431285" y="11851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6" name="Oval 1685"/>
            <p:cNvSpPr/>
            <p:nvPr/>
          </p:nvSpPr>
          <p:spPr>
            <a:xfrm>
              <a:off x="8431390" y="14138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7" name="Oval 1686"/>
            <p:cNvSpPr/>
            <p:nvPr/>
          </p:nvSpPr>
          <p:spPr>
            <a:xfrm>
              <a:off x="8430766" y="16402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8" name="Oval 1687"/>
            <p:cNvSpPr/>
            <p:nvPr/>
          </p:nvSpPr>
          <p:spPr>
            <a:xfrm>
              <a:off x="8431909" y="18728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9" name="Oval 1688"/>
            <p:cNvSpPr/>
            <p:nvPr/>
          </p:nvSpPr>
          <p:spPr>
            <a:xfrm>
              <a:off x="8431285" y="20992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0" name="Oval 1689"/>
            <p:cNvSpPr/>
            <p:nvPr/>
          </p:nvSpPr>
          <p:spPr>
            <a:xfrm>
              <a:off x="8431390" y="23279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1" name="Oval 1690"/>
            <p:cNvSpPr/>
            <p:nvPr/>
          </p:nvSpPr>
          <p:spPr>
            <a:xfrm>
              <a:off x="8430766" y="25542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2" name="Oval 1691"/>
            <p:cNvSpPr/>
            <p:nvPr/>
          </p:nvSpPr>
          <p:spPr>
            <a:xfrm>
              <a:off x="8435086" y="27876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3" name="Oval 1692"/>
            <p:cNvSpPr/>
            <p:nvPr/>
          </p:nvSpPr>
          <p:spPr>
            <a:xfrm>
              <a:off x="8434462" y="30139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4" name="Oval 1693"/>
            <p:cNvSpPr/>
            <p:nvPr/>
          </p:nvSpPr>
          <p:spPr>
            <a:xfrm>
              <a:off x="8434567" y="32426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5" name="Oval 1694"/>
            <p:cNvSpPr/>
            <p:nvPr/>
          </p:nvSpPr>
          <p:spPr>
            <a:xfrm>
              <a:off x="8433943" y="34690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6" name="Oval 1695"/>
            <p:cNvSpPr/>
            <p:nvPr/>
          </p:nvSpPr>
          <p:spPr>
            <a:xfrm>
              <a:off x="8435086" y="37016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7" name="Oval 1696"/>
            <p:cNvSpPr/>
            <p:nvPr/>
          </p:nvSpPr>
          <p:spPr>
            <a:xfrm>
              <a:off x="8434462" y="39280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8" name="Oval 1697"/>
            <p:cNvSpPr/>
            <p:nvPr/>
          </p:nvSpPr>
          <p:spPr>
            <a:xfrm>
              <a:off x="8434567" y="41567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9" name="Oval 1698"/>
            <p:cNvSpPr/>
            <p:nvPr/>
          </p:nvSpPr>
          <p:spPr>
            <a:xfrm>
              <a:off x="8433943" y="43830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0" name="Oval 1699"/>
            <p:cNvSpPr/>
            <p:nvPr/>
          </p:nvSpPr>
          <p:spPr>
            <a:xfrm>
              <a:off x="8435084" y="46164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1" name="Oval 1700"/>
            <p:cNvSpPr/>
            <p:nvPr/>
          </p:nvSpPr>
          <p:spPr>
            <a:xfrm>
              <a:off x="8434460" y="48427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2" name="Oval 1701"/>
            <p:cNvSpPr/>
            <p:nvPr/>
          </p:nvSpPr>
          <p:spPr>
            <a:xfrm>
              <a:off x="8434565" y="50714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3" name="Oval 1702"/>
            <p:cNvSpPr/>
            <p:nvPr/>
          </p:nvSpPr>
          <p:spPr>
            <a:xfrm>
              <a:off x="8433941" y="52978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4" name="Oval 1703"/>
            <p:cNvSpPr/>
            <p:nvPr/>
          </p:nvSpPr>
          <p:spPr>
            <a:xfrm>
              <a:off x="8435084" y="55304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5" name="Oval 1704"/>
            <p:cNvSpPr/>
            <p:nvPr/>
          </p:nvSpPr>
          <p:spPr>
            <a:xfrm>
              <a:off x="8434460" y="57568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6" name="Oval 1705"/>
            <p:cNvSpPr/>
            <p:nvPr/>
          </p:nvSpPr>
          <p:spPr>
            <a:xfrm>
              <a:off x="8434565" y="59855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7" name="Oval 1706"/>
            <p:cNvSpPr/>
            <p:nvPr/>
          </p:nvSpPr>
          <p:spPr>
            <a:xfrm>
              <a:off x="8433941" y="62118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08" name="TextBox 1707"/>
          <p:cNvSpPr txBox="1"/>
          <p:nvPr/>
        </p:nvSpPr>
        <p:spPr>
          <a:xfrm>
            <a:off x="228600" y="3124200"/>
            <a:ext cx="63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24 pts</a:t>
            </a:r>
            <a:endParaRPr lang="en-US" sz="1400" dirty="0"/>
          </a:p>
        </p:txBody>
      </p:sp>
      <p:sp>
        <p:nvSpPr>
          <p:cNvPr id="1709" name="TextBox 1708"/>
          <p:cNvSpPr txBox="1"/>
          <p:nvPr/>
        </p:nvSpPr>
        <p:spPr>
          <a:xfrm>
            <a:off x="4191000" y="228600"/>
            <a:ext cx="63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33 pts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/>
          <p:cNvSpPr/>
          <p:nvPr/>
        </p:nvSpPr>
        <p:spPr>
          <a:xfrm>
            <a:off x="11430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11430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11430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11430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13716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13716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13716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13716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16002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16002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16002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16002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18288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18288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18288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18288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20574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20574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20574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20574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22860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22860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22860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22860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25146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25146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25146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25146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27432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27432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27432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27432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11430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11430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11430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11430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13716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13716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13716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>
            <a:off x="13716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/>
          <p:nvPr/>
        </p:nvSpPr>
        <p:spPr>
          <a:xfrm>
            <a:off x="16002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>
            <a:off x="16002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/>
          <p:cNvSpPr/>
          <p:nvPr/>
        </p:nvSpPr>
        <p:spPr>
          <a:xfrm>
            <a:off x="16002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ectangle 157"/>
          <p:cNvSpPr/>
          <p:nvPr/>
        </p:nvSpPr>
        <p:spPr>
          <a:xfrm>
            <a:off x="16002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/>
          <p:cNvSpPr/>
          <p:nvPr/>
        </p:nvSpPr>
        <p:spPr>
          <a:xfrm>
            <a:off x="18288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Rectangle 159"/>
          <p:cNvSpPr/>
          <p:nvPr/>
        </p:nvSpPr>
        <p:spPr>
          <a:xfrm>
            <a:off x="18288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 160"/>
          <p:cNvSpPr/>
          <p:nvPr/>
        </p:nvSpPr>
        <p:spPr>
          <a:xfrm>
            <a:off x="18288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/>
          <p:cNvSpPr/>
          <p:nvPr/>
        </p:nvSpPr>
        <p:spPr>
          <a:xfrm>
            <a:off x="18288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/>
          <p:cNvSpPr/>
          <p:nvPr/>
        </p:nvSpPr>
        <p:spPr>
          <a:xfrm>
            <a:off x="20574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ectangle 163"/>
          <p:cNvSpPr/>
          <p:nvPr/>
        </p:nvSpPr>
        <p:spPr>
          <a:xfrm>
            <a:off x="20574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/>
          <p:nvPr/>
        </p:nvSpPr>
        <p:spPr>
          <a:xfrm>
            <a:off x="20574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/>
          <p:nvPr/>
        </p:nvSpPr>
        <p:spPr>
          <a:xfrm>
            <a:off x="20574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ectangle 166"/>
          <p:cNvSpPr/>
          <p:nvPr/>
        </p:nvSpPr>
        <p:spPr>
          <a:xfrm>
            <a:off x="22860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/>
          <p:cNvSpPr/>
          <p:nvPr/>
        </p:nvSpPr>
        <p:spPr>
          <a:xfrm>
            <a:off x="22860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ectangle 168"/>
          <p:cNvSpPr/>
          <p:nvPr/>
        </p:nvSpPr>
        <p:spPr>
          <a:xfrm>
            <a:off x="22860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ectangle 169"/>
          <p:cNvSpPr/>
          <p:nvPr/>
        </p:nvSpPr>
        <p:spPr>
          <a:xfrm>
            <a:off x="22860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25146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/>
          <p:cNvSpPr/>
          <p:nvPr/>
        </p:nvSpPr>
        <p:spPr>
          <a:xfrm>
            <a:off x="25146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25146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25146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 174"/>
          <p:cNvSpPr/>
          <p:nvPr/>
        </p:nvSpPr>
        <p:spPr>
          <a:xfrm>
            <a:off x="27432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/>
          <p:cNvSpPr/>
          <p:nvPr/>
        </p:nvSpPr>
        <p:spPr>
          <a:xfrm>
            <a:off x="27432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/>
          <p:nvPr/>
        </p:nvSpPr>
        <p:spPr>
          <a:xfrm>
            <a:off x="27432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/>
          <p:nvPr/>
        </p:nvSpPr>
        <p:spPr>
          <a:xfrm>
            <a:off x="27432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Rectangle 178"/>
          <p:cNvSpPr/>
          <p:nvPr/>
        </p:nvSpPr>
        <p:spPr>
          <a:xfrm>
            <a:off x="29718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29718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/>
          <p:nvPr/>
        </p:nvSpPr>
        <p:spPr>
          <a:xfrm>
            <a:off x="29718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/>
          <p:nvPr/>
        </p:nvSpPr>
        <p:spPr>
          <a:xfrm>
            <a:off x="29718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32004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/>
          <p:cNvSpPr/>
          <p:nvPr/>
        </p:nvSpPr>
        <p:spPr>
          <a:xfrm>
            <a:off x="32004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/>
          <p:nvPr/>
        </p:nvSpPr>
        <p:spPr>
          <a:xfrm>
            <a:off x="32004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/>
          <p:nvPr/>
        </p:nvSpPr>
        <p:spPr>
          <a:xfrm>
            <a:off x="32004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Rectangle 186"/>
          <p:cNvSpPr/>
          <p:nvPr/>
        </p:nvSpPr>
        <p:spPr>
          <a:xfrm>
            <a:off x="34290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/>
          <p:cNvSpPr/>
          <p:nvPr/>
        </p:nvSpPr>
        <p:spPr>
          <a:xfrm>
            <a:off x="34290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/>
          <p:nvPr/>
        </p:nvSpPr>
        <p:spPr>
          <a:xfrm>
            <a:off x="34290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/>
          <p:nvPr/>
        </p:nvSpPr>
        <p:spPr>
          <a:xfrm>
            <a:off x="34290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Rectangle 190"/>
          <p:cNvSpPr/>
          <p:nvPr/>
        </p:nvSpPr>
        <p:spPr>
          <a:xfrm>
            <a:off x="36576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/>
          <p:nvPr/>
        </p:nvSpPr>
        <p:spPr>
          <a:xfrm>
            <a:off x="36576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/>
          <p:cNvSpPr/>
          <p:nvPr/>
        </p:nvSpPr>
        <p:spPr>
          <a:xfrm>
            <a:off x="36576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/>
          <p:nvPr/>
        </p:nvSpPr>
        <p:spPr>
          <a:xfrm>
            <a:off x="36576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ectangle 194"/>
          <p:cNvSpPr/>
          <p:nvPr/>
        </p:nvSpPr>
        <p:spPr>
          <a:xfrm>
            <a:off x="38862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ectangle 195"/>
          <p:cNvSpPr/>
          <p:nvPr/>
        </p:nvSpPr>
        <p:spPr>
          <a:xfrm>
            <a:off x="38862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/>
          <p:nvPr/>
        </p:nvSpPr>
        <p:spPr>
          <a:xfrm>
            <a:off x="38862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/>
          <p:nvPr/>
        </p:nvSpPr>
        <p:spPr>
          <a:xfrm>
            <a:off x="38862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/>
          <p:nvPr/>
        </p:nvSpPr>
        <p:spPr>
          <a:xfrm>
            <a:off x="41148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/>
          <p:nvPr/>
        </p:nvSpPr>
        <p:spPr>
          <a:xfrm>
            <a:off x="41148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/>
          <p:nvPr/>
        </p:nvSpPr>
        <p:spPr>
          <a:xfrm>
            <a:off x="41148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/>
          <p:nvPr/>
        </p:nvSpPr>
        <p:spPr>
          <a:xfrm>
            <a:off x="41148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/>
          <p:nvPr/>
        </p:nvSpPr>
        <p:spPr>
          <a:xfrm>
            <a:off x="43434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/>
          <p:nvPr/>
        </p:nvSpPr>
        <p:spPr>
          <a:xfrm>
            <a:off x="43434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/>
          <p:nvPr/>
        </p:nvSpPr>
        <p:spPr>
          <a:xfrm>
            <a:off x="43434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/>
          <p:nvPr/>
        </p:nvSpPr>
        <p:spPr>
          <a:xfrm>
            <a:off x="43434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/>
          <p:nvPr/>
        </p:nvSpPr>
        <p:spPr>
          <a:xfrm>
            <a:off x="45720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/>
          <p:nvPr/>
        </p:nvSpPr>
        <p:spPr>
          <a:xfrm>
            <a:off x="45720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/>
          <p:nvPr/>
        </p:nvSpPr>
        <p:spPr>
          <a:xfrm>
            <a:off x="45720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/>
          <p:nvPr/>
        </p:nvSpPr>
        <p:spPr>
          <a:xfrm>
            <a:off x="45720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/>
          <p:nvPr/>
        </p:nvSpPr>
        <p:spPr>
          <a:xfrm>
            <a:off x="29718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/>
          <p:nvPr/>
        </p:nvSpPr>
        <p:spPr>
          <a:xfrm>
            <a:off x="29718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/>
          <p:nvPr/>
        </p:nvSpPr>
        <p:spPr>
          <a:xfrm>
            <a:off x="29718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/>
          <p:nvPr/>
        </p:nvSpPr>
        <p:spPr>
          <a:xfrm>
            <a:off x="29718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/>
          <p:nvPr/>
        </p:nvSpPr>
        <p:spPr>
          <a:xfrm>
            <a:off x="32004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/>
          <p:cNvSpPr/>
          <p:nvPr/>
        </p:nvSpPr>
        <p:spPr>
          <a:xfrm>
            <a:off x="32004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 216"/>
          <p:cNvSpPr/>
          <p:nvPr/>
        </p:nvSpPr>
        <p:spPr>
          <a:xfrm>
            <a:off x="32004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/>
          <p:cNvSpPr/>
          <p:nvPr/>
        </p:nvSpPr>
        <p:spPr>
          <a:xfrm>
            <a:off x="32004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/>
          <p:cNvSpPr/>
          <p:nvPr/>
        </p:nvSpPr>
        <p:spPr>
          <a:xfrm>
            <a:off x="34290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/>
          <p:nvPr/>
        </p:nvSpPr>
        <p:spPr>
          <a:xfrm>
            <a:off x="34290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/>
          <p:cNvSpPr/>
          <p:nvPr/>
        </p:nvSpPr>
        <p:spPr>
          <a:xfrm>
            <a:off x="34290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Rectangle 221"/>
          <p:cNvSpPr/>
          <p:nvPr/>
        </p:nvSpPr>
        <p:spPr>
          <a:xfrm>
            <a:off x="34290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Rectangle 222"/>
          <p:cNvSpPr/>
          <p:nvPr/>
        </p:nvSpPr>
        <p:spPr>
          <a:xfrm>
            <a:off x="36576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Rectangle 223"/>
          <p:cNvSpPr/>
          <p:nvPr/>
        </p:nvSpPr>
        <p:spPr>
          <a:xfrm>
            <a:off x="36576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Rectangle 224"/>
          <p:cNvSpPr/>
          <p:nvPr/>
        </p:nvSpPr>
        <p:spPr>
          <a:xfrm>
            <a:off x="36576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Rectangle 225"/>
          <p:cNvSpPr/>
          <p:nvPr/>
        </p:nvSpPr>
        <p:spPr>
          <a:xfrm>
            <a:off x="36576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Rectangle 226"/>
          <p:cNvSpPr/>
          <p:nvPr/>
        </p:nvSpPr>
        <p:spPr>
          <a:xfrm>
            <a:off x="38862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Rectangle 227"/>
          <p:cNvSpPr/>
          <p:nvPr/>
        </p:nvSpPr>
        <p:spPr>
          <a:xfrm>
            <a:off x="38862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ectangle 228"/>
          <p:cNvSpPr/>
          <p:nvPr/>
        </p:nvSpPr>
        <p:spPr>
          <a:xfrm>
            <a:off x="38862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Rectangle 229"/>
          <p:cNvSpPr/>
          <p:nvPr/>
        </p:nvSpPr>
        <p:spPr>
          <a:xfrm>
            <a:off x="38862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1148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41148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41148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>
            <a:off x="41148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>
            <a:off x="43434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43434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/>
          <p:cNvSpPr/>
          <p:nvPr/>
        </p:nvSpPr>
        <p:spPr>
          <a:xfrm>
            <a:off x="43434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43434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Rectangle 238"/>
          <p:cNvSpPr/>
          <p:nvPr/>
        </p:nvSpPr>
        <p:spPr>
          <a:xfrm>
            <a:off x="45720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Rectangle 239"/>
          <p:cNvSpPr/>
          <p:nvPr/>
        </p:nvSpPr>
        <p:spPr>
          <a:xfrm>
            <a:off x="45720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Rectangle 240"/>
          <p:cNvSpPr/>
          <p:nvPr/>
        </p:nvSpPr>
        <p:spPr>
          <a:xfrm>
            <a:off x="45720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Rectangle 241"/>
          <p:cNvSpPr/>
          <p:nvPr/>
        </p:nvSpPr>
        <p:spPr>
          <a:xfrm>
            <a:off x="45720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Rectangle 242"/>
          <p:cNvSpPr/>
          <p:nvPr/>
        </p:nvSpPr>
        <p:spPr>
          <a:xfrm>
            <a:off x="11430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ectangle 243"/>
          <p:cNvSpPr/>
          <p:nvPr/>
        </p:nvSpPr>
        <p:spPr>
          <a:xfrm>
            <a:off x="11430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Rectangle 246"/>
          <p:cNvSpPr/>
          <p:nvPr/>
        </p:nvSpPr>
        <p:spPr>
          <a:xfrm>
            <a:off x="13716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Rectangle 247"/>
          <p:cNvSpPr/>
          <p:nvPr/>
        </p:nvSpPr>
        <p:spPr>
          <a:xfrm>
            <a:off x="13716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ectangle 250"/>
          <p:cNvSpPr/>
          <p:nvPr/>
        </p:nvSpPr>
        <p:spPr>
          <a:xfrm>
            <a:off x="16002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Rectangle 251"/>
          <p:cNvSpPr/>
          <p:nvPr/>
        </p:nvSpPr>
        <p:spPr>
          <a:xfrm>
            <a:off x="16002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Rectangle 254"/>
          <p:cNvSpPr/>
          <p:nvPr/>
        </p:nvSpPr>
        <p:spPr>
          <a:xfrm>
            <a:off x="18288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/>
          <p:cNvSpPr/>
          <p:nvPr/>
        </p:nvSpPr>
        <p:spPr>
          <a:xfrm>
            <a:off x="18288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Rectangle 258"/>
          <p:cNvSpPr/>
          <p:nvPr/>
        </p:nvSpPr>
        <p:spPr>
          <a:xfrm>
            <a:off x="20574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Rectangle 259"/>
          <p:cNvSpPr/>
          <p:nvPr/>
        </p:nvSpPr>
        <p:spPr>
          <a:xfrm>
            <a:off x="20574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Rectangle 262"/>
          <p:cNvSpPr/>
          <p:nvPr/>
        </p:nvSpPr>
        <p:spPr>
          <a:xfrm>
            <a:off x="22860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Rectangle 263"/>
          <p:cNvSpPr/>
          <p:nvPr/>
        </p:nvSpPr>
        <p:spPr>
          <a:xfrm>
            <a:off x="22860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Rectangle 266"/>
          <p:cNvSpPr/>
          <p:nvPr/>
        </p:nvSpPr>
        <p:spPr>
          <a:xfrm>
            <a:off x="25146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Rectangle 267"/>
          <p:cNvSpPr/>
          <p:nvPr/>
        </p:nvSpPr>
        <p:spPr>
          <a:xfrm>
            <a:off x="25146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Rectangle 270"/>
          <p:cNvSpPr/>
          <p:nvPr/>
        </p:nvSpPr>
        <p:spPr>
          <a:xfrm>
            <a:off x="27432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Rectangle 271"/>
          <p:cNvSpPr/>
          <p:nvPr/>
        </p:nvSpPr>
        <p:spPr>
          <a:xfrm>
            <a:off x="27432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Rectangle 306"/>
          <p:cNvSpPr/>
          <p:nvPr/>
        </p:nvSpPr>
        <p:spPr>
          <a:xfrm>
            <a:off x="29718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Rectangle 307"/>
          <p:cNvSpPr/>
          <p:nvPr/>
        </p:nvSpPr>
        <p:spPr>
          <a:xfrm>
            <a:off x="29718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Rectangle 310"/>
          <p:cNvSpPr/>
          <p:nvPr/>
        </p:nvSpPr>
        <p:spPr>
          <a:xfrm>
            <a:off x="32004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Rectangle 311"/>
          <p:cNvSpPr/>
          <p:nvPr/>
        </p:nvSpPr>
        <p:spPr>
          <a:xfrm>
            <a:off x="32004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Rectangle 314"/>
          <p:cNvSpPr/>
          <p:nvPr/>
        </p:nvSpPr>
        <p:spPr>
          <a:xfrm>
            <a:off x="34290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Rectangle 315"/>
          <p:cNvSpPr/>
          <p:nvPr/>
        </p:nvSpPr>
        <p:spPr>
          <a:xfrm>
            <a:off x="34290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Rectangle 318"/>
          <p:cNvSpPr/>
          <p:nvPr/>
        </p:nvSpPr>
        <p:spPr>
          <a:xfrm>
            <a:off x="36576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Rectangle 319"/>
          <p:cNvSpPr/>
          <p:nvPr/>
        </p:nvSpPr>
        <p:spPr>
          <a:xfrm>
            <a:off x="36576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" name="Rectangle 322"/>
          <p:cNvSpPr/>
          <p:nvPr/>
        </p:nvSpPr>
        <p:spPr>
          <a:xfrm>
            <a:off x="38862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Rectangle 323"/>
          <p:cNvSpPr/>
          <p:nvPr/>
        </p:nvSpPr>
        <p:spPr>
          <a:xfrm>
            <a:off x="38862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Rectangle 326"/>
          <p:cNvSpPr/>
          <p:nvPr/>
        </p:nvSpPr>
        <p:spPr>
          <a:xfrm>
            <a:off x="41148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Rectangle 327"/>
          <p:cNvSpPr/>
          <p:nvPr/>
        </p:nvSpPr>
        <p:spPr>
          <a:xfrm>
            <a:off x="41148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Rectangle 330"/>
          <p:cNvSpPr/>
          <p:nvPr/>
        </p:nvSpPr>
        <p:spPr>
          <a:xfrm>
            <a:off x="43434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Rectangle 331"/>
          <p:cNvSpPr/>
          <p:nvPr/>
        </p:nvSpPr>
        <p:spPr>
          <a:xfrm>
            <a:off x="43434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Rectangle 334"/>
          <p:cNvSpPr/>
          <p:nvPr/>
        </p:nvSpPr>
        <p:spPr>
          <a:xfrm>
            <a:off x="45720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Rectangle 335"/>
          <p:cNvSpPr/>
          <p:nvPr/>
        </p:nvSpPr>
        <p:spPr>
          <a:xfrm>
            <a:off x="45720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" name="Rectangle 370"/>
          <p:cNvSpPr/>
          <p:nvPr/>
        </p:nvSpPr>
        <p:spPr>
          <a:xfrm>
            <a:off x="11430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Rectangle 371"/>
          <p:cNvSpPr/>
          <p:nvPr/>
        </p:nvSpPr>
        <p:spPr>
          <a:xfrm>
            <a:off x="11430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3" name="Rectangle 372"/>
          <p:cNvSpPr/>
          <p:nvPr/>
        </p:nvSpPr>
        <p:spPr>
          <a:xfrm>
            <a:off x="11430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Rectangle 373"/>
          <p:cNvSpPr/>
          <p:nvPr/>
        </p:nvSpPr>
        <p:spPr>
          <a:xfrm>
            <a:off x="11430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Rectangle 374"/>
          <p:cNvSpPr/>
          <p:nvPr/>
        </p:nvSpPr>
        <p:spPr>
          <a:xfrm>
            <a:off x="13716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Rectangle 375"/>
          <p:cNvSpPr/>
          <p:nvPr/>
        </p:nvSpPr>
        <p:spPr>
          <a:xfrm>
            <a:off x="13716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7" name="Rectangle 376"/>
          <p:cNvSpPr/>
          <p:nvPr/>
        </p:nvSpPr>
        <p:spPr>
          <a:xfrm>
            <a:off x="13716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Rectangle 377"/>
          <p:cNvSpPr/>
          <p:nvPr/>
        </p:nvSpPr>
        <p:spPr>
          <a:xfrm>
            <a:off x="13716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" name="Rectangle 378"/>
          <p:cNvSpPr/>
          <p:nvPr/>
        </p:nvSpPr>
        <p:spPr>
          <a:xfrm>
            <a:off x="16002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Rectangle 379"/>
          <p:cNvSpPr/>
          <p:nvPr/>
        </p:nvSpPr>
        <p:spPr>
          <a:xfrm>
            <a:off x="16002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1" name="Rectangle 380"/>
          <p:cNvSpPr/>
          <p:nvPr/>
        </p:nvSpPr>
        <p:spPr>
          <a:xfrm>
            <a:off x="16002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Rectangle 381"/>
          <p:cNvSpPr/>
          <p:nvPr/>
        </p:nvSpPr>
        <p:spPr>
          <a:xfrm>
            <a:off x="16002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" name="Rectangle 382"/>
          <p:cNvSpPr/>
          <p:nvPr/>
        </p:nvSpPr>
        <p:spPr>
          <a:xfrm>
            <a:off x="18288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" name="Rectangle 383"/>
          <p:cNvSpPr/>
          <p:nvPr/>
        </p:nvSpPr>
        <p:spPr>
          <a:xfrm>
            <a:off x="18288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5" name="Rectangle 384"/>
          <p:cNvSpPr/>
          <p:nvPr/>
        </p:nvSpPr>
        <p:spPr>
          <a:xfrm>
            <a:off x="18288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Rectangle 385"/>
          <p:cNvSpPr/>
          <p:nvPr/>
        </p:nvSpPr>
        <p:spPr>
          <a:xfrm>
            <a:off x="18288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Rectangle 386"/>
          <p:cNvSpPr/>
          <p:nvPr/>
        </p:nvSpPr>
        <p:spPr>
          <a:xfrm>
            <a:off x="20574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8" name="Rectangle 387"/>
          <p:cNvSpPr/>
          <p:nvPr/>
        </p:nvSpPr>
        <p:spPr>
          <a:xfrm>
            <a:off x="20574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" name="Rectangle 388"/>
          <p:cNvSpPr/>
          <p:nvPr/>
        </p:nvSpPr>
        <p:spPr>
          <a:xfrm>
            <a:off x="20574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0" name="Rectangle 389"/>
          <p:cNvSpPr/>
          <p:nvPr/>
        </p:nvSpPr>
        <p:spPr>
          <a:xfrm>
            <a:off x="20574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" name="Rectangle 390"/>
          <p:cNvSpPr/>
          <p:nvPr/>
        </p:nvSpPr>
        <p:spPr>
          <a:xfrm>
            <a:off x="22860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Rectangle 391"/>
          <p:cNvSpPr/>
          <p:nvPr/>
        </p:nvSpPr>
        <p:spPr>
          <a:xfrm>
            <a:off x="22860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3" name="Rectangle 392"/>
          <p:cNvSpPr/>
          <p:nvPr/>
        </p:nvSpPr>
        <p:spPr>
          <a:xfrm>
            <a:off x="22860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4" name="Rectangle 393"/>
          <p:cNvSpPr/>
          <p:nvPr/>
        </p:nvSpPr>
        <p:spPr>
          <a:xfrm>
            <a:off x="22860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Rectangle 394"/>
          <p:cNvSpPr/>
          <p:nvPr/>
        </p:nvSpPr>
        <p:spPr>
          <a:xfrm>
            <a:off x="25146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6" name="Rectangle 395"/>
          <p:cNvSpPr/>
          <p:nvPr/>
        </p:nvSpPr>
        <p:spPr>
          <a:xfrm>
            <a:off x="25146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7" name="Rectangle 396"/>
          <p:cNvSpPr/>
          <p:nvPr/>
        </p:nvSpPr>
        <p:spPr>
          <a:xfrm>
            <a:off x="25146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Rectangle 397"/>
          <p:cNvSpPr/>
          <p:nvPr/>
        </p:nvSpPr>
        <p:spPr>
          <a:xfrm>
            <a:off x="25146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Rectangle 398"/>
          <p:cNvSpPr/>
          <p:nvPr/>
        </p:nvSpPr>
        <p:spPr>
          <a:xfrm>
            <a:off x="27432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" name="Rectangle 399"/>
          <p:cNvSpPr/>
          <p:nvPr/>
        </p:nvSpPr>
        <p:spPr>
          <a:xfrm>
            <a:off x="27432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Rectangle 400"/>
          <p:cNvSpPr/>
          <p:nvPr/>
        </p:nvSpPr>
        <p:spPr>
          <a:xfrm>
            <a:off x="27432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Rectangle 401"/>
          <p:cNvSpPr/>
          <p:nvPr/>
        </p:nvSpPr>
        <p:spPr>
          <a:xfrm>
            <a:off x="27432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Rectangle 402"/>
          <p:cNvSpPr/>
          <p:nvPr/>
        </p:nvSpPr>
        <p:spPr>
          <a:xfrm>
            <a:off x="11430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Rectangle 403"/>
          <p:cNvSpPr/>
          <p:nvPr/>
        </p:nvSpPr>
        <p:spPr>
          <a:xfrm>
            <a:off x="11430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Rectangle 404"/>
          <p:cNvSpPr/>
          <p:nvPr/>
        </p:nvSpPr>
        <p:spPr>
          <a:xfrm>
            <a:off x="11430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6" name="Rectangle 405"/>
          <p:cNvSpPr/>
          <p:nvPr/>
        </p:nvSpPr>
        <p:spPr>
          <a:xfrm>
            <a:off x="11430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Rectangle 406"/>
          <p:cNvSpPr/>
          <p:nvPr/>
        </p:nvSpPr>
        <p:spPr>
          <a:xfrm>
            <a:off x="13716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8" name="Rectangle 407"/>
          <p:cNvSpPr/>
          <p:nvPr/>
        </p:nvSpPr>
        <p:spPr>
          <a:xfrm>
            <a:off x="13716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" name="Rectangle 408"/>
          <p:cNvSpPr/>
          <p:nvPr/>
        </p:nvSpPr>
        <p:spPr>
          <a:xfrm>
            <a:off x="13716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" name="Rectangle 409"/>
          <p:cNvSpPr/>
          <p:nvPr/>
        </p:nvSpPr>
        <p:spPr>
          <a:xfrm>
            <a:off x="13716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Rectangle 410"/>
          <p:cNvSpPr/>
          <p:nvPr/>
        </p:nvSpPr>
        <p:spPr>
          <a:xfrm>
            <a:off x="16002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" name="Rectangle 411"/>
          <p:cNvSpPr/>
          <p:nvPr/>
        </p:nvSpPr>
        <p:spPr>
          <a:xfrm>
            <a:off x="16002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3" name="Rectangle 412"/>
          <p:cNvSpPr/>
          <p:nvPr/>
        </p:nvSpPr>
        <p:spPr>
          <a:xfrm>
            <a:off x="16002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" name="Rectangle 413"/>
          <p:cNvSpPr/>
          <p:nvPr/>
        </p:nvSpPr>
        <p:spPr>
          <a:xfrm>
            <a:off x="16002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Rectangle 414"/>
          <p:cNvSpPr/>
          <p:nvPr/>
        </p:nvSpPr>
        <p:spPr>
          <a:xfrm>
            <a:off x="18288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Rectangle 415"/>
          <p:cNvSpPr/>
          <p:nvPr/>
        </p:nvSpPr>
        <p:spPr>
          <a:xfrm>
            <a:off x="18288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Rectangle 416"/>
          <p:cNvSpPr/>
          <p:nvPr/>
        </p:nvSpPr>
        <p:spPr>
          <a:xfrm>
            <a:off x="18288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Rectangle 417"/>
          <p:cNvSpPr/>
          <p:nvPr/>
        </p:nvSpPr>
        <p:spPr>
          <a:xfrm>
            <a:off x="18288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" name="Rectangle 418"/>
          <p:cNvSpPr/>
          <p:nvPr/>
        </p:nvSpPr>
        <p:spPr>
          <a:xfrm>
            <a:off x="20574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0" name="Rectangle 419"/>
          <p:cNvSpPr/>
          <p:nvPr/>
        </p:nvSpPr>
        <p:spPr>
          <a:xfrm>
            <a:off x="20574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1" name="Rectangle 420"/>
          <p:cNvSpPr/>
          <p:nvPr/>
        </p:nvSpPr>
        <p:spPr>
          <a:xfrm>
            <a:off x="20574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Rectangle 421"/>
          <p:cNvSpPr/>
          <p:nvPr/>
        </p:nvSpPr>
        <p:spPr>
          <a:xfrm>
            <a:off x="20574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3" name="Rectangle 422"/>
          <p:cNvSpPr/>
          <p:nvPr/>
        </p:nvSpPr>
        <p:spPr>
          <a:xfrm>
            <a:off x="22860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4" name="Rectangle 423"/>
          <p:cNvSpPr/>
          <p:nvPr/>
        </p:nvSpPr>
        <p:spPr>
          <a:xfrm>
            <a:off x="22860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5" name="Rectangle 424"/>
          <p:cNvSpPr/>
          <p:nvPr/>
        </p:nvSpPr>
        <p:spPr>
          <a:xfrm>
            <a:off x="22860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6" name="Rectangle 425"/>
          <p:cNvSpPr/>
          <p:nvPr/>
        </p:nvSpPr>
        <p:spPr>
          <a:xfrm>
            <a:off x="22860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7" name="Rectangle 426"/>
          <p:cNvSpPr/>
          <p:nvPr/>
        </p:nvSpPr>
        <p:spPr>
          <a:xfrm>
            <a:off x="25146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Rectangle 427"/>
          <p:cNvSpPr/>
          <p:nvPr/>
        </p:nvSpPr>
        <p:spPr>
          <a:xfrm>
            <a:off x="25146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9" name="Rectangle 428"/>
          <p:cNvSpPr/>
          <p:nvPr/>
        </p:nvSpPr>
        <p:spPr>
          <a:xfrm>
            <a:off x="25146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" name="Rectangle 429"/>
          <p:cNvSpPr/>
          <p:nvPr/>
        </p:nvSpPr>
        <p:spPr>
          <a:xfrm>
            <a:off x="25146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1" name="Rectangle 430"/>
          <p:cNvSpPr/>
          <p:nvPr/>
        </p:nvSpPr>
        <p:spPr>
          <a:xfrm>
            <a:off x="27432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2" name="Rectangle 431"/>
          <p:cNvSpPr/>
          <p:nvPr/>
        </p:nvSpPr>
        <p:spPr>
          <a:xfrm>
            <a:off x="27432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3" name="Rectangle 432"/>
          <p:cNvSpPr/>
          <p:nvPr/>
        </p:nvSpPr>
        <p:spPr>
          <a:xfrm>
            <a:off x="27432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4" name="Rectangle 433"/>
          <p:cNvSpPr/>
          <p:nvPr/>
        </p:nvSpPr>
        <p:spPr>
          <a:xfrm>
            <a:off x="27432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5" name="Rectangle 434"/>
          <p:cNvSpPr/>
          <p:nvPr/>
        </p:nvSpPr>
        <p:spPr>
          <a:xfrm>
            <a:off x="29718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Rectangle 435"/>
          <p:cNvSpPr/>
          <p:nvPr/>
        </p:nvSpPr>
        <p:spPr>
          <a:xfrm>
            <a:off x="29718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7" name="Rectangle 436"/>
          <p:cNvSpPr/>
          <p:nvPr/>
        </p:nvSpPr>
        <p:spPr>
          <a:xfrm>
            <a:off x="29718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8" name="Rectangle 437"/>
          <p:cNvSpPr/>
          <p:nvPr/>
        </p:nvSpPr>
        <p:spPr>
          <a:xfrm>
            <a:off x="29718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Rectangle 438"/>
          <p:cNvSpPr/>
          <p:nvPr/>
        </p:nvSpPr>
        <p:spPr>
          <a:xfrm>
            <a:off x="32004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" name="Rectangle 439"/>
          <p:cNvSpPr/>
          <p:nvPr/>
        </p:nvSpPr>
        <p:spPr>
          <a:xfrm>
            <a:off x="32004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1" name="Rectangle 440"/>
          <p:cNvSpPr/>
          <p:nvPr/>
        </p:nvSpPr>
        <p:spPr>
          <a:xfrm>
            <a:off x="32004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" name="Rectangle 441"/>
          <p:cNvSpPr/>
          <p:nvPr/>
        </p:nvSpPr>
        <p:spPr>
          <a:xfrm>
            <a:off x="32004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3" name="Rectangle 442"/>
          <p:cNvSpPr/>
          <p:nvPr/>
        </p:nvSpPr>
        <p:spPr>
          <a:xfrm>
            <a:off x="34290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4" name="Rectangle 443"/>
          <p:cNvSpPr/>
          <p:nvPr/>
        </p:nvSpPr>
        <p:spPr>
          <a:xfrm>
            <a:off x="34290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5" name="Rectangle 444"/>
          <p:cNvSpPr/>
          <p:nvPr/>
        </p:nvSpPr>
        <p:spPr>
          <a:xfrm>
            <a:off x="34290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Rectangle 445"/>
          <p:cNvSpPr/>
          <p:nvPr/>
        </p:nvSpPr>
        <p:spPr>
          <a:xfrm>
            <a:off x="34290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" name="Rectangle 446"/>
          <p:cNvSpPr/>
          <p:nvPr/>
        </p:nvSpPr>
        <p:spPr>
          <a:xfrm>
            <a:off x="36576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/>
          <p:cNvSpPr/>
          <p:nvPr/>
        </p:nvSpPr>
        <p:spPr>
          <a:xfrm>
            <a:off x="36576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Rectangle 448"/>
          <p:cNvSpPr/>
          <p:nvPr/>
        </p:nvSpPr>
        <p:spPr>
          <a:xfrm>
            <a:off x="36576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Rectangle 449"/>
          <p:cNvSpPr/>
          <p:nvPr/>
        </p:nvSpPr>
        <p:spPr>
          <a:xfrm>
            <a:off x="36576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1" name="Rectangle 450"/>
          <p:cNvSpPr/>
          <p:nvPr/>
        </p:nvSpPr>
        <p:spPr>
          <a:xfrm>
            <a:off x="38862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Rectangle 451"/>
          <p:cNvSpPr/>
          <p:nvPr/>
        </p:nvSpPr>
        <p:spPr>
          <a:xfrm>
            <a:off x="38862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Rectangle 452"/>
          <p:cNvSpPr/>
          <p:nvPr/>
        </p:nvSpPr>
        <p:spPr>
          <a:xfrm>
            <a:off x="38862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4" name="Rectangle 453"/>
          <p:cNvSpPr/>
          <p:nvPr/>
        </p:nvSpPr>
        <p:spPr>
          <a:xfrm>
            <a:off x="38862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5" name="Rectangle 454"/>
          <p:cNvSpPr/>
          <p:nvPr/>
        </p:nvSpPr>
        <p:spPr>
          <a:xfrm>
            <a:off x="41148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Rectangle 455"/>
          <p:cNvSpPr/>
          <p:nvPr/>
        </p:nvSpPr>
        <p:spPr>
          <a:xfrm>
            <a:off x="41148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Rectangle 456"/>
          <p:cNvSpPr/>
          <p:nvPr/>
        </p:nvSpPr>
        <p:spPr>
          <a:xfrm>
            <a:off x="41148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Rectangle 457"/>
          <p:cNvSpPr/>
          <p:nvPr/>
        </p:nvSpPr>
        <p:spPr>
          <a:xfrm>
            <a:off x="41148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Rectangle 458"/>
          <p:cNvSpPr/>
          <p:nvPr/>
        </p:nvSpPr>
        <p:spPr>
          <a:xfrm>
            <a:off x="43434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" name="Rectangle 459"/>
          <p:cNvSpPr/>
          <p:nvPr/>
        </p:nvSpPr>
        <p:spPr>
          <a:xfrm>
            <a:off x="43434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1" name="Rectangle 460"/>
          <p:cNvSpPr/>
          <p:nvPr/>
        </p:nvSpPr>
        <p:spPr>
          <a:xfrm>
            <a:off x="43434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2" name="Rectangle 461"/>
          <p:cNvSpPr/>
          <p:nvPr/>
        </p:nvSpPr>
        <p:spPr>
          <a:xfrm>
            <a:off x="43434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3" name="Rectangle 462"/>
          <p:cNvSpPr/>
          <p:nvPr/>
        </p:nvSpPr>
        <p:spPr>
          <a:xfrm>
            <a:off x="45720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Rectangle 463"/>
          <p:cNvSpPr/>
          <p:nvPr/>
        </p:nvSpPr>
        <p:spPr>
          <a:xfrm>
            <a:off x="45720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5" name="Rectangle 464"/>
          <p:cNvSpPr/>
          <p:nvPr/>
        </p:nvSpPr>
        <p:spPr>
          <a:xfrm>
            <a:off x="45720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6" name="Rectangle 465"/>
          <p:cNvSpPr/>
          <p:nvPr/>
        </p:nvSpPr>
        <p:spPr>
          <a:xfrm>
            <a:off x="45720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/>
          <p:cNvSpPr/>
          <p:nvPr/>
        </p:nvSpPr>
        <p:spPr>
          <a:xfrm>
            <a:off x="29718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" name="Rectangle 467"/>
          <p:cNvSpPr/>
          <p:nvPr/>
        </p:nvSpPr>
        <p:spPr>
          <a:xfrm>
            <a:off x="29718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9" name="Rectangle 468"/>
          <p:cNvSpPr/>
          <p:nvPr/>
        </p:nvSpPr>
        <p:spPr>
          <a:xfrm>
            <a:off x="29718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" name="Rectangle 469"/>
          <p:cNvSpPr/>
          <p:nvPr/>
        </p:nvSpPr>
        <p:spPr>
          <a:xfrm>
            <a:off x="29718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" name="Rectangle 470"/>
          <p:cNvSpPr/>
          <p:nvPr/>
        </p:nvSpPr>
        <p:spPr>
          <a:xfrm>
            <a:off x="32004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2" name="Rectangle 471"/>
          <p:cNvSpPr/>
          <p:nvPr/>
        </p:nvSpPr>
        <p:spPr>
          <a:xfrm>
            <a:off x="32004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" name="Rectangle 472"/>
          <p:cNvSpPr/>
          <p:nvPr/>
        </p:nvSpPr>
        <p:spPr>
          <a:xfrm>
            <a:off x="32004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" name="Rectangle 473"/>
          <p:cNvSpPr/>
          <p:nvPr/>
        </p:nvSpPr>
        <p:spPr>
          <a:xfrm>
            <a:off x="32004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5" name="Rectangle 474"/>
          <p:cNvSpPr/>
          <p:nvPr/>
        </p:nvSpPr>
        <p:spPr>
          <a:xfrm>
            <a:off x="34290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Rectangle 475"/>
          <p:cNvSpPr/>
          <p:nvPr/>
        </p:nvSpPr>
        <p:spPr>
          <a:xfrm>
            <a:off x="34290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7" name="Rectangle 476"/>
          <p:cNvSpPr/>
          <p:nvPr/>
        </p:nvSpPr>
        <p:spPr>
          <a:xfrm>
            <a:off x="34290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8" name="Rectangle 477"/>
          <p:cNvSpPr/>
          <p:nvPr/>
        </p:nvSpPr>
        <p:spPr>
          <a:xfrm>
            <a:off x="34290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9" name="Rectangle 478"/>
          <p:cNvSpPr/>
          <p:nvPr/>
        </p:nvSpPr>
        <p:spPr>
          <a:xfrm>
            <a:off x="36576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0" name="Rectangle 479"/>
          <p:cNvSpPr/>
          <p:nvPr/>
        </p:nvSpPr>
        <p:spPr>
          <a:xfrm>
            <a:off x="36576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" name="Rectangle 480"/>
          <p:cNvSpPr/>
          <p:nvPr/>
        </p:nvSpPr>
        <p:spPr>
          <a:xfrm>
            <a:off x="36576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" name="Rectangle 481"/>
          <p:cNvSpPr/>
          <p:nvPr/>
        </p:nvSpPr>
        <p:spPr>
          <a:xfrm>
            <a:off x="36576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3" name="Rectangle 482"/>
          <p:cNvSpPr/>
          <p:nvPr/>
        </p:nvSpPr>
        <p:spPr>
          <a:xfrm>
            <a:off x="38862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4" name="Rectangle 483"/>
          <p:cNvSpPr/>
          <p:nvPr/>
        </p:nvSpPr>
        <p:spPr>
          <a:xfrm>
            <a:off x="38862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5" name="Rectangle 484"/>
          <p:cNvSpPr/>
          <p:nvPr/>
        </p:nvSpPr>
        <p:spPr>
          <a:xfrm>
            <a:off x="38862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" name="Rectangle 485"/>
          <p:cNvSpPr/>
          <p:nvPr/>
        </p:nvSpPr>
        <p:spPr>
          <a:xfrm>
            <a:off x="38862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7" name="Rectangle 486"/>
          <p:cNvSpPr/>
          <p:nvPr/>
        </p:nvSpPr>
        <p:spPr>
          <a:xfrm>
            <a:off x="41148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Rectangle 487"/>
          <p:cNvSpPr/>
          <p:nvPr/>
        </p:nvSpPr>
        <p:spPr>
          <a:xfrm>
            <a:off x="41148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9" name="Rectangle 488"/>
          <p:cNvSpPr/>
          <p:nvPr/>
        </p:nvSpPr>
        <p:spPr>
          <a:xfrm>
            <a:off x="41148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0" name="Rectangle 489"/>
          <p:cNvSpPr/>
          <p:nvPr/>
        </p:nvSpPr>
        <p:spPr>
          <a:xfrm>
            <a:off x="41148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" name="Rectangle 490"/>
          <p:cNvSpPr/>
          <p:nvPr/>
        </p:nvSpPr>
        <p:spPr>
          <a:xfrm>
            <a:off x="43434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" name="Rectangle 491"/>
          <p:cNvSpPr/>
          <p:nvPr/>
        </p:nvSpPr>
        <p:spPr>
          <a:xfrm>
            <a:off x="43434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3" name="Rectangle 492"/>
          <p:cNvSpPr/>
          <p:nvPr/>
        </p:nvSpPr>
        <p:spPr>
          <a:xfrm>
            <a:off x="43434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Rectangle 493"/>
          <p:cNvSpPr/>
          <p:nvPr/>
        </p:nvSpPr>
        <p:spPr>
          <a:xfrm>
            <a:off x="43434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5" name="Rectangle 494"/>
          <p:cNvSpPr/>
          <p:nvPr/>
        </p:nvSpPr>
        <p:spPr>
          <a:xfrm>
            <a:off x="45720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6" name="Rectangle 495"/>
          <p:cNvSpPr/>
          <p:nvPr/>
        </p:nvSpPr>
        <p:spPr>
          <a:xfrm>
            <a:off x="45720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7" name="Rectangle 496"/>
          <p:cNvSpPr/>
          <p:nvPr/>
        </p:nvSpPr>
        <p:spPr>
          <a:xfrm>
            <a:off x="45720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8" name="Rectangle 497"/>
          <p:cNvSpPr/>
          <p:nvPr/>
        </p:nvSpPr>
        <p:spPr>
          <a:xfrm>
            <a:off x="45720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Rectangle 498"/>
          <p:cNvSpPr/>
          <p:nvPr/>
        </p:nvSpPr>
        <p:spPr>
          <a:xfrm>
            <a:off x="11430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Rectangle 499"/>
          <p:cNvSpPr/>
          <p:nvPr/>
        </p:nvSpPr>
        <p:spPr>
          <a:xfrm>
            <a:off x="13716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" name="Rectangle 500"/>
          <p:cNvSpPr/>
          <p:nvPr/>
        </p:nvSpPr>
        <p:spPr>
          <a:xfrm>
            <a:off x="16002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2" name="Rectangle 501"/>
          <p:cNvSpPr/>
          <p:nvPr/>
        </p:nvSpPr>
        <p:spPr>
          <a:xfrm>
            <a:off x="18288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3" name="Rectangle 502"/>
          <p:cNvSpPr/>
          <p:nvPr/>
        </p:nvSpPr>
        <p:spPr>
          <a:xfrm>
            <a:off x="20574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4" name="Rectangle 503"/>
          <p:cNvSpPr/>
          <p:nvPr/>
        </p:nvSpPr>
        <p:spPr>
          <a:xfrm>
            <a:off x="22860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" name="Rectangle 504"/>
          <p:cNvSpPr/>
          <p:nvPr/>
        </p:nvSpPr>
        <p:spPr>
          <a:xfrm>
            <a:off x="25146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Rectangle 505"/>
          <p:cNvSpPr/>
          <p:nvPr/>
        </p:nvSpPr>
        <p:spPr>
          <a:xfrm>
            <a:off x="27432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7" name="Rectangle 506"/>
          <p:cNvSpPr/>
          <p:nvPr/>
        </p:nvSpPr>
        <p:spPr>
          <a:xfrm>
            <a:off x="29718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8" name="Rectangle 507"/>
          <p:cNvSpPr/>
          <p:nvPr/>
        </p:nvSpPr>
        <p:spPr>
          <a:xfrm>
            <a:off x="32004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9" name="Rectangle 508"/>
          <p:cNvSpPr/>
          <p:nvPr/>
        </p:nvSpPr>
        <p:spPr>
          <a:xfrm>
            <a:off x="34290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0" name="Rectangle 509"/>
          <p:cNvSpPr/>
          <p:nvPr/>
        </p:nvSpPr>
        <p:spPr>
          <a:xfrm>
            <a:off x="36576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1" name="Rectangle 510"/>
          <p:cNvSpPr/>
          <p:nvPr/>
        </p:nvSpPr>
        <p:spPr>
          <a:xfrm>
            <a:off x="38862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" name="Rectangle 511"/>
          <p:cNvSpPr/>
          <p:nvPr/>
        </p:nvSpPr>
        <p:spPr>
          <a:xfrm>
            <a:off x="41148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" name="Rectangle 512"/>
          <p:cNvSpPr/>
          <p:nvPr/>
        </p:nvSpPr>
        <p:spPr>
          <a:xfrm>
            <a:off x="43434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" name="Rectangle 513"/>
          <p:cNvSpPr/>
          <p:nvPr/>
        </p:nvSpPr>
        <p:spPr>
          <a:xfrm>
            <a:off x="45720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" name="Rectangle 514"/>
          <p:cNvSpPr/>
          <p:nvPr/>
        </p:nvSpPr>
        <p:spPr>
          <a:xfrm>
            <a:off x="48006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6" name="Rectangle 515"/>
          <p:cNvSpPr/>
          <p:nvPr/>
        </p:nvSpPr>
        <p:spPr>
          <a:xfrm>
            <a:off x="48006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7" name="Rectangle 516"/>
          <p:cNvSpPr/>
          <p:nvPr/>
        </p:nvSpPr>
        <p:spPr>
          <a:xfrm>
            <a:off x="48006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Rectangle 517"/>
          <p:cNvSpPr/>
          <p:nvPr/>
        </p:nvSpPr>
        <p:spPr>
          <a:xfrm>
            <a:off x="48006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9" name="Rectangle 518"/>
          <p:cNvSpPr/>
          <p:nvPr/>
        </p:nvSpPr>
        <p:spPr>
          <a:xfrm>
            <a:off x="50292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0" name="Rectangle 519"/>
          <p:cNvSpPr/>
          <p:nvPr/>
        </p:nvSpPr>
        <p:spPr>
          <a:xfrm>
            <a:off x="50292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Rectangle 520"/>
          <p:cNvSpPr/>
          <p:nvPr/>
        </p:nvSpPr>
        <p:spPr>
          <a:xfrm>
            <a:off x="50292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" name="Rectangle 521"/>
          <p:cNvSpPr/>
          <p:nvPr/>
        </p:nvSpPr>
        <p:spPr>
          <a:xfrm>
            <a:off x="50292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3" name="Rectangle 522"/>
          <p:cNvSpPr/>
          <p:nvPr/>
        </p:nvSpPr>
        <p:spPr>
          <a:xfrm>
            <a:off x="52578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Rectangle 523"/>
          <p:cNvSpPr/>
          <p:nvPr/>
        </p:nvSpPr>
        <p:spPr>
          <a:xfrm>
            <a:off x="52578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5" name="Rectangle 524"/>
          <p:cNvSpPr/>
          <p:nvPr/>
        </p:nvSpPr>
        <p:spPr>
          <a:xfrm>
            <a:off x="52578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6" name="Rectangle 525"/>
          <p:cNvSpPr/>
          <p:nvPr/>
        </p:nvSpPr>
        <p:spPr>
          <a:xfrm>
            <a:off x="52578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7" name="Rectangle 526"/>
          <p:cNvSpPr/>
          <p:nvPr/>
        </p:nvSpPr>
        <p:spPr>
          <a:xfrm>
            <a:off x="54864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8" name="Rectangle 527"/>
          <p:cNvSpPr/>
          <p:nvPr/>
        </p:nvSpPr>
        <p:spPr>
          <a:xfrm>
            <a:off x="54864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9" name="Rectangle 528"/>
          <p:cNvSpPr/>
          <p:nvPr/>
        </p:nvSpPr>
        <p:spPr>
          <a:xfrm>
            <a:off x="54864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Rectangle 529"/>
          <p:cNvSpPr/>
          <p:nvPr/>
        </p:nvSpPr>
        <p:spPr>
          <a:xfrm>
            <a:off x="54864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1" name="Rectangle 530"/>
          <p:cNvSpPr/>
          <p:nvPr/>
        </p:nvSpPr>
        <p:spPr>
          <a:xfrm>
            <a:off x="57150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" name="Rectangle 531"/>
          <p:cNvSpPr/>
          <p:nvPr/>
        </p:nvSpPr>
        <p:spPr>
          <a:xfrm>
            <a:off x="57150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3" name="Rectangle 532"/>
          <p:cNvSpPr/>
          <p:nvPr/>
        </p:nvSpPr>
        <p:spPr>
          <a:xfrm>
            <a:off x="57150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" name="Rectangle 533"/>
          <p:cNvSpPr/>
          <p:nvPr/>
        </p:nvSpPr>
        <p:spPr>
          <a:xfrm>
            <a:off x="57150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5" name="Rectangle 534"/>
          <p:cNvSpPr/>
          <p:nvPr/>
        </p:nvSpPr>
        <p:spPr>
          <a:xfrm>
            <a:off x="59436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" name="Rectangle 535"/>
          <p:cNvSpPr/>
          <p:nvPr/>
        </p:nvSpPr>
        <p:spPr>
          <a:xfrm>
            <a:off x="59436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Rectangle 536"/>
          <p:cNvSpPr/>
          <p:nvPr/>
        </p:nvSpPr>
        <p:spPr>
          <a:xfrm>
            <a:off x="59436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8" name="Rectangle 537"/>
          <p:cNvSpPr/>
          <p:nvPr/>
        </p:nvSpPr>
        <p:spPr>
          <a:xfrm>
            <a:off x="59436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9" name="Rectangle 538"/>
          <p:cNvSpPr/>
          <p:nvPr/>
        </p:nvSpPr>
        <p:spPr>
          <a:xfrm>
            <a:off x="61722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0" name="Rectangle 539"/>
          <p:cNvSpPr/>
          <p:nvPr/>
        </p:nvSpPr>
        <p:spPr>
          <a:xfrm>
            <a:off x="61722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1" name="Rectangle 540"/>
          <p:cNvSpPr/>
          <p:nvPr/>
        </p:nvSpPr>
        <p:spPr>
          <a:xfrm>
            <a:off x="61722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Rectangle 541"/>
          <p:cNvSpPr/>
          <p:nvPr/>
        </p:nvSpPr>
        <p:spPr>
          <a:xfrm>
            <a:off x="61722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3" name="Rectangle 542"/>
          <p:cNvSpPr/>
          <p:nvPr/>
        </p:nvSpPr>
        <p:spPr>
          <a:xfrm>
            <a:off x="64008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Rectangle 543"/>
          <p:cNvSpPr/>
          <p:nvPr/>
        </p:nvSpPr>
        <p:spPr>
          <a:xfrm>
            <a:off x="64008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Rectangle 544"/>
          <p:cNvSpPr/>
          <p:nvPr/>
        </p:nvSpPr>
        <p:spPr>
          <a:xfrm>
            <a:off x="64008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6" name="Rectangle 545"/>
          <p:cNvSpPr/>
          <p:nvPr/>
        </p:nvSpPr>
        <p:spPr>
          <a:xfrm>
            <a:off x="64008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7" name="Rectangle 546"/>
          <p:cNvSpPr/>
          <p:nvPr/>
        </p:nvSpPr>
        <p:spPr>
          <a:xfrm>
            <a:off x="48006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8" name="Rectangle 547"/>
          <p:cNvSpPr/>
          <p:nvPr/>
        </p:nvSpPr>
        <p:spPr>
          <a:xfrm>
            <a:off x="48006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9" name="Rectangle 548"/>
          <p:cNvSpPr/>
          <p:nvPr/>
        </p:nvSpPr>
        <p:spPr>
          <a:xfrm>
            <a:off x="48006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0" name="Rectangle 549"/>
          <p:cNvSpPr/>
          <p:nvPr/>
        </p:nvSpPr>
        <p:spPr>
          <a:xfrm>
            <a:off x="48006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1" name="Rectangle 550"/>
          <p:cNvSpPr/>
          <p:nvPr/>
        </p:nvSpPr>
        <p:spPr>
          <a:xfrm>
            <a:off x="50292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" name="Rectangle 551"/>
          <p:cNvSpPr/>
          <p:nvPr/>
        </p:nvSpPr>
        <p:spPr>
          <a:xfrm>
            <a:off x="50292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3" name="Rectangle 552"/>
          <p:cNvSpPr/>
          <p:nvPr/>
        </p:nvSpPr>
        <p:spPr>
          <a:xfrm>
            <a:off x="50292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Rectangle 553"/>
          <p:cNvSpPr/>
          <p:nvPr/>
        </p:nvSpPr>
        <p:spPr>
          <a:xfrm>
            <a:off x="50292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5" name="Rectangle 554"/>
          <p:cNvSpPr/>
          <p:nvPr/>
        </p:nvSpPr>
        <p:spPr>
          <a:xfrm>
            <a:off x="52578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6" name="Rectangle 555"/>
          <p:cNvSpPr/>
          <p:nvPr/>
        </p:nvSpPr>
        <p:spPr>
          <a:xfrm>
            <a:off x="52578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7" name="Rectangle 556"/>
          <p:cNvSpPr/>
          <p:nvPr/>
        </p:nvSpPr>
        <p:spPr>
          <a:xfrm>
            <a:off x="52578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8" name="Rectangle 557"/>
          <p:cNvSpPr/>
          <p:nvPr/>
        </p:nvSpPr>
        <p:spPr>
          <a:xfrm>
            <a:off x="52578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9" name="Rectangle 558"/>
          <p:cNvSpPr/>
          <p:nvPr/>
        </p:nvSpPr>
        <p:spPr>
          <a:xfrm>
            <a:off x="54864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Rectangle 559"/>
          <p:cNvSpPr/>
          <p:nvPr/>
        </p:nvSpPr>
        <p:spPr>
          <a:xfrm>
            <a:off x="54864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1" name="Rectangle 560"/>
          <p:cNvSpPr/>
          <p:nvPr/>
        </p:nvSpPr>
        <p:spPr>
          <a:xfrm>
            <a:off x="54864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2" name="Rectangle 561"/>
          <p:cNvSpPr/>
          <p:nvPr/>
        </p:nvSpPr>
        <p:spPr>
          <a:xfrm>
            <a:off x="54864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" name="Rectangle 562"/>
          <p:cNvSpPr/>
          <p:nvPr/>
        </p:nvSpPr>
        <p:spPr>
          <a:xfrm>
            <a:off x="57150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4" name="Rectangle 563"/>
          <p:cNvSpPr/>
          <p:nvPr/>
        </p:nvSpPr>
        <p:spPr>
          <a:xfrm>
            <a:off x="57150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5" name="Rectangle 564"/>
          <p:cNvSpPr/>
          <p:nvPr/>
        </p:nvSpPr>
        <p:spPr>
          <a:xfrm>
            <a:off x="57150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6" name="Rectangle 565"/>
          <p:cNvSpPr/>
          <p:nvPr/>
        </p:nvSpPr>
        <p:spPr>
          <a:xfrm>
            <a:off x="57150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7" name="Rectangle 566"/>
          <p:cNvSpPr/>
          <p:nvPr/>
        </p:nvSpPr>
        <p:spPr>
          <a:xfrm>
            <a:off x="59436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8" name="Rectangle 567"/>
          <p:cNvSpPr/>
          <p:nvPr/>
        </p:nvSpPr>
        <p:spPr>
          <a:xfrm>
            <a:off x="59436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9" name="Rectangle 568"/>
          <p:cNvSpPr/>
          <p:nvPr/>
        </p:nvSpPr>
        <p:spPr>
          <a:xfrm>
            <a:off x="59436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0" name="Rectangle 569"/>
          <p:cNvSpPr/>
          <p:nvPr/>
        </p:nvSpPr>
        <p:spPr>
          <a:xfrm>
            <a:off x="59436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" name="Rectangle 570"/>
          <p:cNvSpPr/>
          <p:nvPr/>
        </p:nvSpPr>
        <p:spPr>
          <a:xfrm>
            <a:off x="61722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Rectangle 571"/>
          <p:cNvSpPr/>
          <p:nvPr/>
        </p:nvSpPr>
        <p:spPr>
          <a:xfrm>
            <a:off x="61722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" name="Rectangle 572"/>
          <p:cNvSpPr/>
          <p:nvPr/>
        </p:nvSpPr>
        <p:spPr>
          <a:xfrm>
            <a:off x="61722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4" name="Rectangle 573"/>
          <p:cNvSpPr/>
          <p:nvPr/>
        </p:nvSpPr>
        <p:spPr>
          <a:xfrm>
            <a:off x="61722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5" name="Rectangle 574"/>
          <p:cNvSpPr/>
          <p:nvPr/>
        </p:nvSpPr>
        <p:spPr>
          <a:xfrm>
            <a:off x="64008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6" name="Rectangle 575"/>
          <p:cNvSpPr/>
          <p:nvPr/>
        </p:nvSpPr>
        <p:spPr>
          <a:xfrm>
            <a:off x="64008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7" name="Rectangle 576"/>
          <p:cNvSpPr/>
          <p:nvPr/>
        </p:nvSpPr>
        <p:spPr>
          <a:xfrm>
            <a:off x="64008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8" name="Rectangle 577"/>
          <p:cNvSpPr/>
          <p:nvPr/>
        </p:nvSpPr>
        <p:spPr>
          <a:xfrm>
            <a:off x="64008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9" name="Rectangle 578"/>
          <p:cNvSpPr/>
          <p:nvPr/>
        </p:nvSpPr>
        <p:spPr>
          <a:xfrm>
            <a:off x="66294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0" name="Rectangle 579"/>
          <p:cNvSpPr/>
          <p:nvPr/>
        </p:nvSpPr>
        <p:spPr>
          <a:xfrm>
            <a:off x="66294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1" name="Rectangle 580"/>
          <p:cNvSpPr/>
          <p:nvPr/>
        </p:nvSpPr>
        <p:spPr>
          <a:xfrm>
            <a:off x="66294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2" name="Rectangle 581"/>
          <p:cNvSpPr/>
          <p:nvPr/>
        </p:nvSpPr>
        <p:spPr>
          <a:xfrm>
            <a:off x="66294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" name="Rectangle 582"/>
          <p:cNvSpPr/>
          <p:nvPr/>
        </p:nvSpPr>
        <p:spPr>
          <a:xfrm>
            <a:off x="68580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4" name="Rectangle 583"/>
          <p:cNvSpPr/>
          <p:nvPr/>
        </p:nvSpPr>
        <p:spPr>
          <a:xfrm>
            <a:off x="68580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5" name="Rectangle 584"/>
          <p:cNvSpPr/>
          <p:nvPr/>
        </p:nvSpPr>
        <p:spPr>
          <a:xfrm>
            <a:off x="68580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6" name="Rectangle 585"/>
          <p:cNvSpPr/>
          <p:nvPr/>
        </p:nvSpPr>
        <p:spPr>
          <a:xfrm>
            <a:off x="68580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7" name="Rectangle 586"/>
          <p:cNvSpPr/>
          <p:nvPr/>
        </p:nvSpPr>
        <p:spPr>
          <a:xfrm>
            <a:off x="70866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8" name="Rectangle 587"/>
          <p:cNvSpPr/>
          <p:nvPr/>
        </p:nvSpPr>
        <p:spPr>
          <a:xfrm>
            <a:off x="70866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9" name="Rectangle 588"/>
          <p:cNvSpPr/>
          <p:nvPr/>
        </p:nvSpPr>
        <p:spPr>
          <a:xfrm>
            <a:off x="70866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0" name="Rectangle 589"/>
          <p:cNvSpPr/>
          <p:nvPr/>
        </p:nvSpPr>
        <p:spPr>
          <a:xfrm>
            <a:off x="70866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1" name="Rectangle 590"/>
          <p:cNvSpPr/>
          <p:nvPr/>
        </p:nvSpPr>
        <p:spPr>
          <a:xfrm>
            <a:off x="73152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2" name="Rectangle 591"/>
          <p:cNvSpPr/>
          <p:nvPr/>
        </p:nvSpPr>
        <p:spPr>
          <a:xfrm>
            <a:off x="73152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3" name="Rectangle 592"/>
          <p:cNvSpPr/>
          <p:nvPr/>
        </p:nvSpPr>
        <p:spPr>
          <a:xfrm>
            <a:off x="73152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4" name="Rectangle 593"/>
          <p:cNvSpPr/>
          <p:nvPr/>
        </p:nvSpPr>
        <p:spPr>
          <a:xfrm>
            <a:off x="73152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5" name="Rectangle 594"/>
          <p:cNvSpPr/>
          <p:nvPr/>
        </p:nvSpPr>
        <p:spPr>
          <a:xfrm>
            <a:off x="7543800" y="3048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6" name="Rectangle 595"/>
          <p:cNvSpPr/>
          <p:nvPr/>
        </p:nvSpPr>
        <p:spPr>
          <a:xfrm>
            <a:off x="7543800" y="3276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7" name="Rectangle 596"/>
          <p:cNvSpPr/>
          <p:nvPr/>
        </p:nvSpPr>
        <p:spPr>
          <a:xfrm>
            <a:off x="7543800" y="3505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8" name="Rectangle 597"/>
          <p:cNvSpPr/>
          <p:nvPr/>
        </p:nvSpPr>
        <p:spPr>
          <a:xfrm>
            <a:off x="7543800" y="3733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1" name="Rectangle 610"/>
          <p:cNvSpPr/>
          <p:nvPr/>
        </p:nvSpPr>
        <p:spPr>
          <a:xfrm>
            <a:off x="66294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2" name="Rectangle 611"/>
          <p:cNvSpPr/>
          <p:nvPr/>
        </p:nvSpPr>
        <p:spPr>
          <a:xfrm>
            <a:off x="66294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3" name="Rectangle 612"/>
          <p:cNvSpPr/>
          <p:nvPr/>
        </p:nvSpPr>
        <p:spPr>
          <a:xfrm>
            <a:off x="66294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" name="Rectangle 613"/>
          <p:cNvSpPr/>
          <p:nvPr/>
        </p:nvSpPr>
        <p:spPr>
          <a:xfrm>
            <a:off x="66294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" name="Rectangle 614"/>
          <p:cNvSpPr/>
          <p:nvPr/>
        </p:nvSpPr>
        <p:spPr>
          <a:xfrm>
            <a:off x="68580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" name="Rectangle 615"/>
          <p:cNvSpPr/>
          <p:nvPr/>
        </p:nvSpPr>
        <p:spPr>
          <a:xfrm>
            <a:off x="68580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7" name="Rectangle 616"/>
          <p:cNvSpPr/>
          <p:nvPr/>
        </p:nvSpPr>
        <p:spPr>
          <a:xfrm>
            <a:off x="68580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8" name="Rectangle 617"/>
          <p:cNvSpPr/>
          <p:nvPr/>
        </p:nvSpPr>
        <p:spPr>
          <a:xfrm>
            <a:off x="68580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9" name="Rectangle 618"/>
          <p:cNvSpPr/>
          <p:nvPr/>
        </p:nvSpPr>
        <p:spPr>
          <a:xfrm>
            <a:off x="70866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0" name="Rectangle 619"/>
          <p:cNvSpPr/>
          <p:nvPr/>
        </p:nvSpPr>
        <p:spPr>
          <a:xfrm>
            <a:off x="70866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1" name="Rectangle 620"/>
          <p:cNvSpPr/>
          <p:nvPr/>
        </p:nvSpPr>
        <p:spPr>
          <a:xfrm>
            <a:off x="70866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Rectangle 621"/>
          <p:cNvSpPr/>
          <p:nvPr/>
        </p:nvSpPr>
        <p:spPr>
          <a:xfrm>
            <a:off x="70866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3" name="Rectangle 622"/>
          <p:cNvSpPr/>
          <p:nvPr/>
        </p:nvSpPr>
        <p:spPr>
          <a:xfrm>
            <a:off x="73152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" name="Rectangle 623"/>
          <p:cNvSpPr/>
          <p:nvPr/>
        </p:nvSpPr>
        <p:spPr>
          <a:xfrm>
            <a:off x="73152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5" name="Rectangle 624"/>
          <p:cNvSpPr/>
          <p:nvPr/>
        </p:nvSpPr>
        <p:spPr>
          <a:xfrm>
            <a:off x="73152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Rectangle 625"/>
          <p:cNvSpPr/>
          <p:nvPr/>
        </p:nvSpPr>
        <p:spPr>
          <a:xfrm>
            <a:off x="73152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7" name="Rectangle 626"/>
          <p:cNvSpPr/>
          <p:nvPr/>
        </p:nvSpPr>
        <p:spPr>
          <a:xfrm>
            <a:off x="7543800" y="3962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8" name="Rectangle 627"/>
          <p:cNvSpPr/>
          <p:nvPr/>
        </p:nvSpPr>
        <p:spPr>
          <a:xfrm>
            <a:off x="7543800" y="4191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9" name="Rectangle 628"/>
          <p:cNvSpPr/>
          <p:nvPr/>
        </p:nvSpPr>
        <p:spPr>
          <a:xfrm>
            <a:off x="7543800" y="4419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0" name="Rectangle 629"/>
          <p:cNvSpPr/>
          <p:nvPr/>
        </p:nvSpPr>
        <p:spPr>
          <a:xfrm>
            <a:off x="7543800" y="4648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3" name="Rectangle 642"/>
          <p:cNvSpPr/>
          <p:nvPr/>
        </p:nvSpPr>
        <p:spPr>
          <a:xfrm>
            <a:off x="48006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4" name="Rectangle 643"/>
          <p:cNvSpPr/>
          <p:nvPr/>
        </p:nvSpPr>
        <p:spPr>
          <a:xfrm>
            <a:off x="48006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7" name="Rectangle 646"/>
          <p:cNvSpPr/>
          <p:nvPr/>
        </p:nvSpPr>
        <p:spPr>
          <a:xfrm>
            <a:off x="50292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8" name="Rectangle 647"/>
          <p:cNvSpPr/>
          <p:nvPr/>
        </p:nvSpPr>
        <p:spPr>
          <a:xfrm>
            <a:off x="50292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1" name="Rectangle 650"/>
          <p:cNvSpPr/>
          <p:nvPr/>
        </p:nvSpPr>
        <p:spPr>
          <a:xfrm>
            <a:off x="52578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2" name="Rectangle 651"/>
          <p:cNvSpPr/>
          <p:nvPr/>
        </p:nvSpPr>
        <p:spPr>
          <a:xfrm>
            <a:off x="52578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" name="Rectangle 654"/>
          <p:cNvSpPr/>
          <p:nvPr/>
        </p:nvSpPr>
        <p:spPr>
          <a:xfrm>
            <a:off x="54864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" name="Rectangle 655"/>
          <p:cNvSpPr/>
          <p:nvPr/>
        </p:nvSpPr>
        <p:spPr>
          <a:xfrm>
            <a:off x="54864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9" name="Rectangle 658"/>
          <p:cNvSpPr/>
          <p:nvPr/>
        </p:nvSpPr>
        <p:spPr>
          <a:xfrm>
            <a:off x="57150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Rectangle 659"/>
          <p:cNvSpPr/>
          <p:nvPr/>
        </p:nvSpPr>
        <p:spPr>
          <a:xfrm>
            <a:off x="57150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3" name="Rectangle 662"/>
          <p:cNvSpPr/>
          <p:nvPr/>
        </p:nvSpPr>
        <p:spPr>
          <a:xfrm>
            <a:off x="59436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4" name="Rectangle 663"/>
          <p:cNvSpPr/>
          <p:nvPr/>
        </p:nvSpPr>
        <p:spPr>
          <a:xfrm>
            <a:off x="59436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7" name="Rectangle 666"/>
          <p:cNvSpPr/>
          <p:nvPr/>
        </p:nvSpPr>
        <p:spPr>
          <a:xfrm>
            <a:off x="61722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8" name="Rectangle 667"/>
          <p:cNvSpPr/>
          <p:nvPr/>
        </p:nvSpPr>
        <p:spPr>
          <a:xfrm>
            <a:off x="61722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1" name="Rectangle 670"/>
          <p:cNvSpPr/>
          <p:nvPr/>
        </p:nvSpPr>
        <p:spPr>
          <a:xfrm>
            <a:off x="64008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2" name="Rectangle 671"/>
          <p:cNvSpPr/>
          <p:nvPr/>
        </p:nvSpPr>
        <p:spPr>
          <a:xfrm>
            <a:off x="64008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7" name="Rectangle 706"/>
          <p:cNvSpPr/>
          <p:nvPr/>
        </p:nvSpPr>
        <p:spPr>
          <a:xfrm>
            <a:off x="66294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8" name="Rectangle 707"/>
          <p:cNvSpPr/>
          <p:nvPr/>
        </p:nvSpPr>
        <p:spPr>
          <a:xfrm>
            <a:off x="66294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1" name="Rectangle 710"/>
          <p:cNvSpPr/>
          <p:nvPr/>
        </p:nvSpPr>
        <p:spPr>
          <a:xfrm>
            <a:off x="68580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2" name="Rectangle 711"/>
          <p:cNvSpPr/>
          <p:nvPr/>
        </p:nvSpPr>
        <p:spPr>
          <a:xfrm>
            <a:off x="68580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5" name="Rectangle 714"/>
          <p:cNvSpPr/>
          <p:nvPr/>
        </p:nvSpPr>
        <p:spPr>
          <a:xfrm>
            <a:off x="70866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" name="Rectangle 715"/>
          <p:cNvSpPr/>
          <p:nvPr/>
        </p:nvSpPr>
        <p:spPr>
          <a:xfrm>
            <a:off x="70866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" name="Rectangle 718"/>
          <p:cNvSpPr/>
          <p:nvPr/>
        </p:nvSpPr>
        <p:spPr>
          <a:xfrm>
            <a:off x="73152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0" name="Rectangle 719"/>
          <p:cNvSpPr/>
          <p:nvPr/>
        </p:nvSpPr>
        <p:spPr>
          <a:xfrm>
            <a:off x="73152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3" name="Rectangle 722"/>
          <p:cNvSpPr/>
          <p:nvPr/>
        </p:nvSpPr>
        <p:spPr>
          <a:xfrm>
            <a:off x="7543800" y="4876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4" name="Rectangle 723"/>
          <p:cNvSpPr/>
          <p:nvPr/>
        </p:nvSpPr>
        <p:spPr>
          <a:xfrm>
            <a:off x="7543800" y="5105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1" name="Rectangle 770"/>
          <p:cNvSpPr/>
          <p:nvPr/>
        </p:nvSpPr>
        <p:spPr>
          <a:xfrm>
            <a:off x="48006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2" name="Rectangle 771"/>
          <p:cNvSpPr/>
          <p:nvPr/>
        </p:nvSpPr>
        <p:spPr>
          <a:xfrm>
            <a:off x="48006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3" name="Rectangle 772"/>
          <p:cNvSpPr/>
          <p:nvPr/>
        </p:nvSpPr>
        <p:spPr>
          <a:xfrm>
            <a:off x="48006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4" name="Rectangle 773"/>
          <p:cNvSpPr/>
          <p:nvPr/>
        </p:nvSpPr>
        <p:spPr>
          <a:xfrm>
            <a:off x="48006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5" name="Rectangle 774"/>
          <p:cNvSpPr/>
          <p:nvPr/>
        </p:nvSpPr>
        <p:spPr>
          <a:xfrm>
            <a:off x="50292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6" name="Rectangle 775"/>
          <p:cNvSpPr/>
          <p:nvPr/>
        </p:nvSpPr>
        <p:spPr>
          <a:xfrm>
            <a:off x="50292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7" name="Rectangle 776"/>
          <p:cNvSpPr/>
          <p:nvPr/>
        </p:nvSpPr>
        <p:spPr>
          <a:xfrm>
            <a:off x="50292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8" name="Rectangle 777"/>
          <p:cNvSpPr/>
          <p:nvPr/>
        </p:nvSpPr>
        <p:spPr>
          <a:xfrm>
            <a:off x="50292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9" name="Rectangle 778"/>
          <p:cNvSpPr/>
          <p:nvPr/>
        </p:nvSpPr>
        <p:spPr>
          <a:xfrm>
            <a:off x="52578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0" name="Rectangle 779"/>
          <p:cNvSpPr/>
          <p:nvPr/>
        </p:nvSpPr>
        <p:spPr>
          <a:xfrm>
            <a:off x="52578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1" name="Rectangle 780"/>
          <p:cNvSpPr/>
          <p:nvPr/>
        </p:nvSpPr>
        <p:spPr>
          <a:xfrm>
            <a:off x="52578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2" name="Rectangle 781"/>
          <p:cNvSpPr/>
          <p:nvPr/>
        </p:nvSpPr>
        <p:spPr>
          <a:xfrm>
            <a:off x="52578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3" name="Rectangle 782"/>
          <p:cNvSpPr/>
          <p:nvPr/>
        </p:nvSpPr>
        <p:spPr>
          <a:xfrm>
            <a:off x="54864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4" name="Rectangle 783"/>
          <p:cNvSpPr/>
          <p:nvPr/>
        </p:nvSpPr>
        <p:spPr>
          <a:xfrm>
            <a:off x="54864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5" name="Rectangle 784"/>
          <p:cNvSpPr/>
          <p:nvPr/>
        </p:nvSpPr>
        <p:spPr>
          <a:xfrm>
            <a:off x="54864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6" name="Rectangle 785"/>
          <p:cNvSpPr/>
          <p:nvPr/>
        </p:nvSpPr>
        <p:spPr>
          <a:xfrm>
            <a:off x="54864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7" name="Rectangle 786"/>
          <p:cNvSpPr/>
          <p:nvPr/>
        </p:nvSpPr>
        <p:spPr>
          <a:xfrm>
            <a:off x="57150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" name="Rectangle 787"/>
          <p:cNvSpPr/>
          <p:nvPr/>
        </p:nvSpPr>
        <p:spPr>
          <a:xfrm>
            <a:off x="57150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9" name="Rectangle 788"/>
          <p:cNvSpPr/>
          <p:nvPr/>
        </p:nvSpPr>
        <p:spPr>
          <a:xfrm>
            <a:off x="57150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0" name="Rectangle 789"/>
          <p:cNvSpPr/>
          <p:nvPr/>
        </p:nvSpPr>
        <p:spPr>
          <a:xfrm>
            <a:off x="57150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1" name="Rectangle 790"/>
          <p:cNvSpPr/>
          <p:nvPr/>
        </p:nvSpPr>
        <p:spPr>
          <a:xfrm>
            <a:off x="59436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2" name="Rectangle 791"/>
          <p:cNvSpPr/>
          <p:nvPr/>
        </p:nvSpPr>
        <p:spPr>
          <a:xfrm>
            <a:off x="59436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3" name="Rectangle 792"/>
          <p:cNvSpPr/>
          <p:nvPr/>
        </p:nvSpPr>
        <p:spPr>
          <a:xfrm>
            <a:off x="59436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4" name="Rectangle 793"/>
          <p:cNvSpPr/>
          <p:nvPr/>
        </p:nvSpPr>
        <p:spPr>
          <a:xfrm>
            <a:off x="59436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5" name="Rectangle 794"/>
          <p:cNvSpPr/>
          <p:nvPr/>
        </p:nvSpPr>
        <p:spPr>
          <a:xfrm>
            <a:off x="61722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6" name="Rectangle 795"/>
          <p:cNvSpPr/>
          <p:nvPr/>
        </p:nvSpPr>
        <p:spPr>
          <a:xfrm>
            <a:off x="61722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7" name="Rectangle 796"/>
          <p:cNvSpPr/>
          <p:nvPr/>
        </p:nvSpPr>
        <p:spPr>
          <a:xfrm>
            <a:off x="61722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8" name="Rectangle 797"/>
          <p:cNvSpPr/>
          <p:nvPr/>
        </p:nvSpPr>
        <p:spPr>
          <a:xfrm>
            <a:off x="61722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9" name="Rectangle 798"/>
          <p:cNvSpPr/>
          <p:nvPr/>
        </p:nvSpPr>
        <p:spPr>
          <a:xfrm>
            <a:off x="64008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0" name="Rectangle 799"/>
          <p:cNvSpPr/>
          <p:nvPr/>
        </p:nvSpPr>
        <p:spPr>
          <a:xfrm>
            <a:off x="64008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1" name="Rectangle 800"/>
          <p:cNvSpPr/>
          <p:nvPr/>
        </p:nvSpPr>
        <p:spPr>
          <a:xfrm>
            <a:off x="64008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2" name="Rectangle 801"/>
          <p:cNvSpPr/>
          <p:nvPr/>
        </p:nvSpPr>
        <p:spPr>
          <a:xfrm>
            <a:off x="64008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3" name="Rectangle 802"/>
          <p:cNvSpPr/>
          <p:nvPr/>
        </p:nvSpPr>
        <p:spPr>
          <a:xfrm>
            <a:off x="48006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4" name="Rectangle 803"/>
          <p:cNvSpPr/>
          <p:nvPr/>
        </p:nvSpPr>
        <p:spPr>
          <a:xfrm>
            <a:off x="48006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5" name="Rectangle 804"/>
          <p:cNvSpPr/>
          <p:nvPr/>
        </p:nvSpPr>
        <p:spPr>
          <a:xfrm>
            <a:off x="48006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6" name="Rectangle 805"/>
          <p:cNvSpPr/>
          <p:nvPr/>
        </p:nvSpPr>
        <p:spPr>
          <a:xfrm>
            <a:off x="48006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7" name="Rectangle 806"/>
          <p:cNvSpPr/>
          <p:nvPr/>
        </p:nvSpPr>
        <p:spPr>
          <a:xfrm>
            <a:off x="50292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8" name="Rectangle 807"/>
          <p:cNvSpPr/>
          <p:nvPr/>
        </p:nvSpPr>
        <p:spPr>
          <a:xfrm>
            <a:off x="50292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9" name="Rectangle 808"/>
          <p:cNvSpPr/>
          <p:nvPr/>
        </p:nvSpPr>
        <p:spPr>
          <a:xfrm>
            <a:off x="50292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0" name="Rectangle 809"/>
          <p:cNvSpPr/>
          <p:nvPr/>
        </p:nvSpPr>
        <p:spPr>
          <a:xfrm>
            <a:off x="50292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1" name="Rectangle 810"/>
          <p:cNvSpPr/>
          <p:nvPr/>
        </p:nvSpPr>
        <p:spPr>
          <a:xfrm>
            <a:off x="52578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2" name="Rectangle 811"/>
          <p:cNvSpPr/>
          <p:nvPr/>
        </p:nvSpPr>
        <p:spPr>
          <a:xfrm>
            <a:off x="52578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3" name="Rectangle 812"/>
          <p:cNvSpPr/>
          <p:nvPr/>
        </p:nvSpPr>
        <p:spPr>
          <a:xfrm>
            <a:off x="52578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4" name="Rectangle 813"/>
          <p:cNvSpPr/>
          <p:nvPr/>
        </p:nvSpPr>
        <p:spPr>
          <a:xfrm>
            <a:off x="52578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5" name="Rectangle 814"/>
          <p:cNvSpPr/>
          <p:nvPr/>
        </p:nvSpPr>
        <p:spPr>
          <a:xfrm>
            <a:off x="54864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6" name="Rectangle 815"/>
          <p:cNvSpPr/>
          <p:nvPr/>
        </p:nvSpPr>
        <p:spPr>
          <a:xfrm>
            <a:off x="54864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7" name="Rectangle 816"/>
          <p:cNvSpPr/>
          <p:nvPr/>
        </p:nvSpPr>
        <p:spPr>
          <a:xfrm>
            <a:off x="54864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8" name="Rectangle 817"/>
          <p:cNvSpPr/>
          <p:nvPr/>
        </p:nvSpPr>
        <p:spPr>
          <a:xfrm>
            <a:off x="54864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" name="Rectangle 818"/>
          <p:cNvSpPr/>
          <p:nvPr/>
        </p:nvSpPr>
        <p:spPr>
          <a:xfrm>
            <a:off x="57150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" name="Rectangle 819"/>
          <p:cNvSpPr/>
          <p:nvPr/>
        </p:nvSpPr>
        <p:spPr>
          <a:xfrm>
            <a:off x="57150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1" name="Rectangle 820"/>
          <p:cNvSpPr/>
          <p:nvPr/>
        </p:nvSpPr>
        <p:spPr>
          <a:xfrm>
            <a:off x="57150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2" name="Rectangle 821"/>
          <p:cNvSpPr/>
          <p:nvPr/>
        </p:nvSpPr>
        <p:spPr>
          <a:xfrm>
            <a:off x="57150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3" name="Rectangle 822"/>
          <p:cNvSpPr/>
          <p:nvPr/>
        </p:nvSpPr>
        <p:spPr>
          <a:xfrm>
            <a:off x="59436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4" name="Rectangle 823"/>
          <p:cNvSpPr/>
          <p:nvPr/>
        </p:nvSpPr>
        <p:spPr>
          <a:xfrm>
            <a:off x="59436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5" name="Rectangle 824"/>
          <p:cNvSpPr/>
          <p:nvPr/>
        </p:nvSpPr>
        <p:spPr>
          <a:xfrm>
            <a:off x="59436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6" name="Rectangle 825"/>
          <p:cNvSpPr/>
          <p:nvPr/>
        </p:nvSpPr>
        <p:spPr>
          <a:xfrm>
            <a:off x="59436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7" name="Rectangle 826"/>
          <p:cNvSpPr/>
          <p:nvPr/>
        </p:nvSpPr>
        <p:spPr>
          <a:xfrm>
            <a:off x="61722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8" name="Rectangle 827"/>
          <p:cNvSpPr/>
          <p:nvPr/>
        </p:nvSpPr>
        <p:spPr>
          <a:xfrm>
            <a:off x="61722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9" name="Rectangle 828"/>
          <p:cNvSpPr/>
          <p:nvPr/>
        </p:nvSpPr>
        <p:spPr>
          <a:xfrm>
            <a:off x="61722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0" name="Rectangle 829"/>
          <p:cNvSpPr/>
          <p:nvPr/>
        </p:nvSpPr>
        <p:spPr>
          <a:xfrm>
            <a:off x="61722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1" name="Rectangle 830"/>
          <p:cNvSpPr/>
          <p:nvPr/>
        </p:nvSpPr>
        <p:spPr>
          <a:xfrm>
            <a:off x="64008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2" name="Rectangle 831"/>
          <p:cNvSpPr/>
          <p:nvPr/>
        </p:nvSpPr>
        <p:spPr>
          <a:xfrm>
            <a:off x="64008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3" name="Rectangle 832"/>
          <p:cNvSpPr/>
          <p:nvPr/>
        </p:nvSpPr>
        <p:spPr>
          <a:xfrm>
            <a:off x="64008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4" name="Rectangle 833"/>
          <p:cNvSpPr/>
          <p:nvPr/>
        </p:nvSpPr>
        <p:spPr>
          <a:xfrm>
            <a:off x="64008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5" name="Rectangle 834"/>
          <p:cNvSpPr/>
          <p:nvPr/>
        </p:nvSpPr>
        <p:spPr>
          <a:xfrm>
            <a:off x="66294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6" name="Rectangle 835"/>
          <p:cNvSpPr/>
          <p:nvPr/>
        </p:nvSpPr>
        <p:spPr>
          <a:xfrm>
            <a:off x="66294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7" name="Rectangle 836"/>
          <p:cNvSpPr/>
          <p:nvPr/>
        </p:nvSpPr>
        <p:spPr>
          <a:xfrm>
            <a:off x="66294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8" name="Rectangle 837"/>
          <p:cNvSpPr/>
          <p:nvPr/>
        </p:nvSpPr>
        <p:spPr>
          <a:xfrm>
            <a:off x="66294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" name="Rectangle 838"/>
          <p:cNvSpPr/>
          <p:nvPr/>
        </p:nvSpPr>
        <p:spPr>
          <a:xfrm>
            <a:off x="68580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0" name="Rectangle 839"/>
          <p:cNvSpPr/>
          <p:nvPr/>
        </p:nvSpPr>
        <p:spPr>
          <a:xfrm>
            <a:off x="68580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1" name="Rectangle 840"/>
          <p:cNvSpPr/>
          <p:nvPr/>
        </p:nvSpPr>
        <p:spPr>
          <a:xfrm>
            <a:off x="68580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2" name="Rectangle 841"/>
          <p:cNvSpPr/>
          <p:nvPr/>
        </p:nvSpPr>
        <p:spPr>
          <a:xfrm>
            <a:off x="68580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3" name="Rectangle 842"/>
          <p:cNvSpPr/>
          <p:nvPr/>
        </p:nvSpPr>
        <p:spPr>
          <a:xfrm>
            <a:off x="70866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4" name="Rectangle 843"/>
          <p:cNvSpPr/>
          <p:nvPr/>
        </p:nvSpPr>
        <p:spPr>
          <a:xfrm>
            <a:off x="70866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5" name="Rectangle 844"/>
          <p:cNvSpPr/>
          <p:nvPr/>
        </p:nvSpPr>
        <p:spPr>
          <a:xfrm>
            <a:off x="70866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6" name="Rectangle 845"/>
          <p:cNvSpPr/>
          <p:nvPr/>
        </p:nvSpPr>
        <p:spPr>
          <a:xfrm>
            <a:off x="70866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7" name="Rectangle 846"/>
          <p:cNvSpPr/>
          <p:nvPr/>
        </p:nvSpPr>
        <p:spPr>
          <a:xfrm>
            <a:off x="73152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8" name="Rectangle 847"/>
          <p:cNvSpPr/>
          <p:nvPr/>
        </p:nvSpPr>
        <p:spPr>
          <a:xfrm>
            <a:off x="73152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9" name="Rectangle 848"/>
          <p:cNvSpPr/>
          <p:nvPr/>
        </p:nvSpPr>
        <p:spPr>
          <a:xfrm>
            <a:off x="73152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0" name="Rectangle 849"/>
          <p:cNvSpPr/>
          <p:nvPr/>
        </p:nvSpPr>
        <p:spPr>
          <a:xfrm>
            <a:off x="73152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1" name="Rectangle 850"/>
          <p:cNvSpPr/>
          <p:nvPr/>
        </p:nvSpPr>
        <p:spPr>
          <a:xfrm>
            <a:off x="7543800" y="990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2" name="Rectangle 851"/>
          <p:cNvSpPr/>
          <p:nvPr/>
        </p:nvSpPr>
        <p:spPr>
          <a:xfrm>
            <a:off x="7543800" y="1219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3" name="Rectangle 852"/>
          <p:cNvSpPr/>
          <p:nvPr/>
        </p:nvSpPr>
        <p:spPr>
          <a:xfrm>
            <a:off x="7543800" y="1447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4" name="Rectangle 853"/>
          <p:cNvSpPr/>
          <p:nvPr/>
        </p:nvSpPr>
        <p:spPr>
          <a:xfrm>
            <a:off x="7543800" y="1676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7" name="Rectangle 866"/>
          <p:cNvSpPr/>
          <p:nvPr/>
        </p:nvSpPr>
        <p:spPr>
          <a:xfrm>
            <a:off x="66294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8" name="Rectangle 867"/>
          <p:cNvSpPr/>
          <p:nvPr/>
        </p:nvSpPr>
        <p:spPr>
          <a:xfrm>
            <a:off x="66294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9" name="Rectangle 868"/>
          <p:cNvSpPr/>
          <p:nvPr/>
        </p:nvSpPr>
        <p:spPr>
          <a:xfrm>
            <a:off x="66294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0" name="Rectangle 869"/>
          <p:cNvSpPr/>
          <p:nvPr/>
        </p:nvSpPr>
        <p:spPr>
          <a:xfrm>
            <a:off x="66294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1" name="Rectangle 870"/>
          <p:cNvSpPr/>
          <p:nvPr/>
        </p:nvSpPr>
        <p:spPr>
          <a:xfrm>
            <a:off x="68580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2" name="Rectangle 871"/>
          <p:cNvSpPr/>
          <p:nvPr/>
        </p:nvSpPr>
        <p:spPr>
          <a:xfrm>
            <a:off x="68580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3" name="Rectangle 872"/>
          <p:cNvSpPr/>
          <p:nvPr/>
        </p:nvSpPr>
        <p:spPr>
          <a:xfrm>
            <a:off x="68580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4" name="Rectangle 873"/>
          <p:cNvSpPr/>
          <p:nvPr/>
        </p:nvSpPr>
        <p:spPr>
          <a:xfrm>
            <a:off x="68580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5" name="Rectangle 874"/>
          <p:cNvSpPr/>
          <p:nvPr/>
        </p:nvSpPr>
        <p:spPr>
          <a:xfrm>
            <a:off x="70866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6" name="Rectangle 875"/>
          <p:cNvSpPr/>
          <p:nvPr/>
        </p:nvSpPr>
        <p:spPr>
          <a:xfrm>
            <a:off x="70866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7" name="Rectangle 876"/>
          <p:cNvSpPr/>
          <p:nvPr/>
        </p:nvSpPr>
        <p:spPr>
          <a:xfrm>
            <a:off x="70866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8" name="Rectangle 877"/>
          <p:cNvSpPr/>
          <p:nvPr/>
        </p:nvSpPr>
        <p:spPr>
          <a:xfrm>
            <a:off x="70866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9" name="Rectangle 878"/>
          <p:cNvSpPr/>
          <p:nvPr/>
        </p:nvSpPr>
        <p:spPr>
          <a:xfrm>
            <a:off x="73152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0" name="Rectangle 879"/>
          <p:cNvSpPr/>
          <p:nvPr/>
        </p:nvSpPr>
        <p:spPr>
          <a:xfrm>
            <a:off x="73152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1" name="Rectangle 880"/>
          <p:cNvSpPr/>
          <p:nvPr/>
        </p:nvSpPr>
        <p:spPr>
          <a:xfrm>
            <a:off x="73152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2" name="Rectangle 881"/>
          <p:cNvSpPr/>
          <p:nvPr/>
        </p:nvSpPr>
        <p:spPr>
          <a:xfrm>
            <a:off x="73152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3" name="Rectangle 882"/>
          <p:cNvSpPr/>
          <p:nvPr/>
        </p:nvSpPr>
        <p:spPr>
          <a:xfrm>
            <a:off x="7543800" y="19050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4" name="Rectangle 883"/>
          <p:cNvSpPr/>
          <p:nvPr/>
        </p:nvSpPr>
        <p:spPr>
          <a:xfrm>
            <a:off x="7543800" y="21336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5" name="Rectangle 884"/>
          <p:cNvSpPr/>
          <p:nvPr/>
        </p:nvSpPr>
        <p:spPr>
          <a:xfrm>
            <a:off x="7543800" y="23622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6" name="Rectangle 885"/>
          <p:cNvSpPr/>
          <p:nvPr/>
        </p:nvSpPr>
        <p:spPr>
          <a:xfrm>
            <a:off x="7543800" y="25908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9" name="Rectangle 898"/>
          <p:cNvSpPr/>
          <p:nvPr/>
        </p:nvSpPr>
        <p:spPr>
          <a:xfrm>
            <a:off x="48006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0" name="Rectangle 899"/>
          <p:cNvSpPr/>
          <p:nvPr/>
        </p:nvSpPr>
        <p:spPr>
          <a:xfrm>
            <a:off x="50292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1" name="Rectangle 900"/>
          <p:cNvSpPr/>
          <p:nvPr/>
        </p:nvSpPr>
        <p:spPr>
          <a:xfrm>
            <a:off x="52578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2" name="Rectangle 901"/>
          <p:cNvSpPr/>
          <p:nvPr/>
        </p:nvSpPr>
        <p:spPr>
          <a:xfrm>
            <a:off x="54864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3" name="Rectangle 902"/>
          <p:cNvSpPr/>
          <p:nvPr/>
        </p:nvSpPr>
        <p:spPr>
          <a:xfrm>
            <a:off x="57150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4" name="Rectangle 903"/>
          <p:cNvSpPr/>
          <p:nvPr/>
        </p:nvSpPr>
        <p:spPr>
          <a:xfrm>
            <a:off x="59436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5" name="Rectangle 904"/>
          <p:cNvSpPr/>
          <p:nvPr/>
        </p:nvSpPr>
        <p:spPr>
          <a:xfrm>
            <a:off x="61722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6" name="Rectangle 905"/>
          <p:cNvSpPr/>
          <p:nvPr/>
        </p:nvSpPr>
        <p:spPr>
          <a:xfrm>
            <a:off x="64008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7" name="Rectangle 906"/>
          <p:cNvSpPr/>
          <p:nvPr/>
        </p:nvSpPr>
        <p:spPr>
          <a:xfrm>
            <a:off x="66294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8" name="Rectangle 907"/>
          <p:cNvSpPr/>
          <p:nvPr/>
        </p:nvSpPr>
        <p:spPr>
          <a:xfrm>
            <a:off x="68580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9" name="Rectangle 908"/>
          <p:cNvSpPr/>
          <p:nvPr/>
        </p:nvSpPr>
        <p:spPr>
          <a:xfrm>
            <a:off x="70866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0" name="Rectangle 909"/>
          <p:cNvSpPr/>
          <p:nvPr/>
        </p:nvSpPr>
        <p:spPr>
          <a:xfrm>
            <a:off x="73152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1" name="Rectangle 910"/>
          <p:cNvSpPr/>
          <p:nvPr/>
        </p:nvSpPr>
        <p:spPr>
          <a:xfrm>
            <a:off x="7543800" y="2819400"/>
            <a:ext cx="228600" cy="2286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11" name="Group 1710"/>
          <p:cNvGrpSpPr/>
          <p:nvPr/>
        </p:nvGrpSpPr>
        <p:grpSpPr>
          <a:xfrm>
            <a:off x="1114425" y="958850"/>
            <a:ext cx="6691753" cy="4400901"/>
            <a:chOff x="1114425" y="958850"/>
            <a:chExt cx="6691753" cy="4400901"/>
          </a:xfrm>
        </p:grpSpPr>
        <p:sp>
          <p:nvSpPr>
            <p:cNvPr id="58" name="Oval 57"/>
            <p:cNvSpPr/>
            <p:nvPr/>
          </p:nvSpPr>
          <p:spPr>
            <a:xfrm>
              <a:off x="1115568" y="9623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6" name="Oval 915"/>
            <p:cNvSpPr/>
            <p:nvPr/>
          </p:nvSpPr>
          <p:spPr>
            <a:xfrm>
              <a:off x="1114944" y="11887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7" name="Oval 916"/>
            <p:cNvSpPr/>
            <p:nvPr/>
          </p:nvSpPr>
          <p:spPr>
            <a:xfrm>
              <a:off x="1115049" y="14174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8" name="Oval 917"/>
            <p:cNvSpPr/>
            <p:nvPr/>
          </p:nvSpPr>
          <p:spPr>
            <a:xfrm>
              <a:off x="1114425" y="16437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9" name="Oval 918"/>
            <p:cNvSpPr/>
            <p:nvPr/>
          </p:nvSpPr>
          <p:spPr>
            <a:xfrm>
              <a:off x="1115568" y="18764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0" name="Oval 919"/>
            <p:cNvSpPr/>
            <p:nvPr/>
          </p:nvSpPr>
          <p:spPr>
            <a:xfrm>
              <a:off x="1114944" y="21027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1" name="Oval 920"/>
            <p:cNvSpPr/>
            <p:nvPr/>
          </p:nvSpPr>
          <p:spPr>
            <a:xfrm>
              <a:off x="1115049" y="23314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2" name="Oval 921"/>
            <p:cNvSpPr/>
            <p:nvPr/>
          </p:nvSpPr>
          <p:spPr>
            <a:xfrm>
              <a:off x="1114425" y="25578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" name="Oval 922"/>
            <p:cNvSpPr/>
            <p:nvPr/>
          </p:nvSpPr>
          <p:spPr>
            <a:xfrm>
              <a:off x="1344162" y="9651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" name="Oval 923"/>
            <p:cNvSpPr/>
            <p:nvPr/>
          </p:nvSpPr>
          <p:spPr>
            <a:xfrm>
              <a:off x="1343538" y="11915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5" name="Oval 924"/>
            <p:cNvSpPr/>
            <p:nvPr/>
          </p:nvSpPr>
          <p:spPr>
            <a:xfrm>
              <a:off x="1343643" y="14202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6" name="Oval 925"/>
            <p:cNvSpPr/>
            <p:nvPr/>
          </p:nvSpPr>
          <p:spPr>
            <a:xfrm>
              <a:off x="1343019" y="16465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7" name="Oval 926"/>
            <p:cNvSpPr/>
            <p:nvPr/>
          </p:nvSpPr>
          <p:spPr>
            <a:xfrm>
              <a:off x="1344162" y="18792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8" name="Oval 927"/>
            <p:cNvSpPr/>
            <p:nvPr/>
          </p:nvSpPr>
          <p:spPr>
            <a:xfrm>
              <a:off x="1343538" y="21055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9" name="Oval 928"/>
            <p:cNvSpPr/>
            <p:nvPr/>
          </p:nvSpPr>
          <p:spPr>
            <a:xfrm>
              <a:off x="1343643" y="23342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0" name="Oval 929"/>
            <p:cNvSpPr/>
            <p:nvPr/>
          </p:nvSpPr>
          <p:spPr>
            <a:xfrm>
              <a:off x="1343019" y="25606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2" name="Oval 931"/>
            <p:cNvSpPr/>
            <p:nvPr/>
          </p:nvSpPr>
          <p:spPr>
            <a:xfrm>
              <a:off x="1570740" y="9609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3" name="Oval 932"/>
            <p:cNvSpPr/>
            <p:nvPr/>
          </p:nvSpPr>
          <p:spPr>
            <a:xfrm>
              <a:off x="1570116" y="11873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4" name="Oval 933"/>
            <p:cNvSpPr/>
            <p:nvPr/>
          </p:nvSpPr>
          <p:spPr>
            <a:xfrm>
              <a:off x="1570221" y="14160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5" name="Oval 934"/>
            <p:cNvSpPr/>
            <p:nvPr/>
          </p:nvSpPr>
          <p:spPr>
            <a:xfrm>
              <a:off x="1569597" y="16423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6" name="Oval 935"/>
            <p:cNvSpPr/>
            <p:nvPr/>
          </p:nvSpPr>
          <p:spPr>
            <a:xfrm>
              <a:off x="1570740" y="18750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7" name="Oval 936"/>
            <p:cNvSpPr/>
            <p:nvPr/>
          </p:nvSpPr>
          <p:spPr>
            <a:xfrm>
              <a:off x="1570116" y="21013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8" name="Oval 937"/>
            <p:cNvSpPr/>
            <p:nvPr/>
          </p:nvSpPr>
          <p:spPr>
            <a:xfrm>
              <a:off x="1570221" y="23300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9" name="Oval 938"/>
            <p:cNvSpPr/>
            <p:nvPr/>
          </p:nvSpPr>
          <p:spPr>
            <a:xfrm>
              <a:off x="1569597" y="25563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0" name="Oval 939"/>
            <p:cNvSpPr/>
            <p:nvPr/>
          </p:nvSpPr>
          <p:spPr>
            <a:xfrm>
              <a:off x="1799334" y="9637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1" name="Oval 940"/>
            <p:cNvSpPr/>
            <p:nvPr/>
          </p:nvSpPr>
          <p:spPr>
            <a:xfrm>
              <a:off x="1798710" y="11901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2" name="Oval 941"/>
            <p:cNvSpPr/>
            <p:nvPr/>
          </p:nvSpPr>
          <p:spPr>
            <a:xfrm>
              <a:off x="1798815" y="14188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3" name="Oval 942"/>
            <p:cNvSpPr/>
            <p:nvPr/>
          </p:nvSpPr>
          <p:spPr>
            <a:xfrm>
              <a:off x="1798191" y="16451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4" name="Oval 943"/>
            <p:cNvSpPr/>
            <p:nvPr/>
          </p:nvSpPr>
          <p:spPr>
            <a:xfrm>
              <a:off x="1799334" y="18778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5" name="Oval 944"/>
            <p:cNvSpPr/>
            <p:nvPr/>
          </p:nvSpPr>
          <p:spPr>
            <a:xfrm>
              <a:off x="1798710" y="21041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6" name="Oval 945"/>
            <p:cNvSpPr/>
            <p:nvPr/>
          </p:nvSpPr>
          <p:spPr>
            <a:xfrm>
              <a:off x="1798815" y="23328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7" name="Oval 946"/>
            <p:cNvSpPr/>
            <p:nvPr/>
          </p:nvSpPr>
          <p:spPr>
            <a:xfrm>
              <a:off x="1798191" y="25592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8" name="Oval 947"/>
            <p:cNvSpPr/>
            <p:nvPr/>
          </p:nvSpPr>
          <p:spPr>
            <a:xfrm>
              <a:off x="2029968" y="9630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9" name="Oval 948"/>
            <p:cNvSpPr/>
            <p:nvPr/>
          </p:nvSpPr>
          <p:spPr>
            <a:xfrm>
              <a:off x="2029344" y="11894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0" name="Oval 949"/>
            <p:cNvSpPr/>
            <p:nvPr/>
          </p:nvSpPr>
          <p:spPr>
            <a:xfrm>
              <a:off x="2029449" y="14181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1" name="Oval 950"/>
            <p:cNvSpPr/>
            <p:nvPr/>
          </p:nvSpPr>
          <p:spPr>
            <a:xfrm>
              <a:off x="2028825" y="16444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2" name="Oval 951"/>
            <p:cNvSpPr/>
            <p:nvPr/>
          </p:nvSpPr>
          <p:spPr>
            <a:xfrm>
              <a:off x="2029968" y="18771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3" name="Oval 952"/>
            <p:cNvSpPr/>
            <p:nvPr/>
          </p:nvSpPr>
          <p:spPr>
            <a:xfrm>
              <a:off x="2029344" y="21034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4" name="Oval 953"/>
            <p:cNvSpPr/>
            <p:nvPr/>
          </p:nvSpPr>
          <p:spPr>
            <a:xfrm>
              <a:off x="2029449" y="23321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5" name="Oval 954"/>
            <p:cNvSpPr/>
            <p:nvPr/>
          </p:nvSpPr>
          <p:spPr>
            <a:xfrm>
              <a:off x="2028825" y="25585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6" name="Oval 955"/>
            <p:cNvSpPr/>
            <p:nvPr/>
          </p:nvSpPr>
          <p:spPr>
            <a:xfrm>
              <a:off x="2258562" y="9659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7" name="Oval 956"/>
            <p:cNvSpPr/>
            <p:nvPr/>
          </p:nvSpPr>
          <p:spPr>
            <a:xfrm>
              <a:off x="2257938" y="11922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8" name="Oval 957"/>
            <p:cNvSpPr/>
            <p:nvPr/>
          </p:nvSpPr>
          <p:spPr>
            <a:xfrm>
              <a:off x="2258043" y="14209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9" name="Oval 958"/>
            <p:cNvSpPr/>
            <p:nvPr/>
          </p:nvSpPr>
          <p:spPr>
            <a:xfrm>
              <a:off x="2257419" y="16472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0" name="Oval 959"/>
            <p:cNvSpPr/>
            <p:nvPr/>
          </p:nvSpPr>
          <p:spPr>
            <a:xfrm>
              <a:off x="2258562" y="18799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1" name="Oval 960"/>
            <p:cNvSpPr/>
            <p:nvPr/>
          </p:nvSpPr>
          <p:spPr>
            <a:xfrm>
              <a:off x="2257938" y="21062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2" name="Oval 961"/>
            <p:cNvSpPr/>
            <p:nvPr/>
          </p:nvSpPr>
          <p:spPr>
            <a:xfrm>
              <a:off x="2258043" y="23349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3" name="Oval 962"/>
            <p:cNvSpPr/>
            <p:nvPr/>
          </p:nvSpPr>
          <p:spPr>
            <a:xfrm>
              <a:off x="2257419" y="25613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4" name="Oval 963"/>
            <p:cNvSpPr/>
            <p:nvPr/>
          </p:nvSpPr>
          <p:spPr>
            <a:xfrm>
              <a:off x="2485140" y="9616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5" name="Oval 964"/>
            <p:cNvSpPr/>
            <p:nvPr/>
          </p:nvSpPr>
          <p:spPr>
            <a:xfrm>
              <a:off x="2484516" y="11880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6" name="Oval 965"/>
            <p:cNvSpPr/>
            <p:nvPr/>
          </p:nvSpPr>
          <p:spPr>
            <a:xfrm>
              <a:off x="2484621" y="14167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7" name="Oval 966"/>
            <p:cNvSpPr/>
            <p:nvPr/>
          </p:nvSpPr>
          <p:spPr>
            <a:xfrm>
              <a:off x="2483997" y="16430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8" name="Oval 967"/>
            <p:cNvSpPr/>
            <p:nvPr/>
          </p:nvSpPr>
          <p:spPr>
            <a:xfrm>
              <a:off x="2485140" y="18757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9" name="Oval 968"/>
            <p:cNvSpPr/>
            <p:nvPr/>
          </p:nvSpPr>
          <p:spPr>
            <a:xfrm>
              <a:off x="2484516" y="21020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0" name="Oval 969"/>
            <p:cNvSpPr/>
            <p:nvPr/>
          </p:nvSpPr>
          <p:spPr>
            <a:xfrm>
              <a:off x="2484621" y="23307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1" name="Oval 970"/>
            <p:cNvSpPr/>
            <p:nvPr/>
          </p:nvSpPr>
          <p:spPr>
            <a:xfrm>
              <a:off x="2483997" y="25571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2" name="Oval 971"/>
            <p:cNvSpPr/>
            <p:nvPr/>
          </p:nvSpPr>
          <p:spPr>
            <a:xfrm>
              <a:off x="2713734" y="9644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3" name="Oval 972"/>
            <p:cNvSpPr/>
            <p:nvPr/>
          </p:nvSpPr>
          <p:spPr>
            <a:xfrm>
              <a:off x="2713110" y="11908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4" name="Oval 973"/>
            <p:cNvSpPr/>
            <p:nvPr/>
          </p:nvSpPr>
          <p:spPr>
            <a:xfrm>
              <a:off x="2713215" y="14195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5" name="Oval 974"/>
            <p:cNvSpPr/>
            <p:nvPr/>
          </p:nvSpPr>
          <p:spPr>
            <a:xfrm>
              <a:off x="2712591" y="16458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6" name="Oval 975"/>
            <p:cNvSpPr/>
            <p:nvPr/>
          </p:nvSpPr>
          <p:spPr>
            <a:xfrm>
              <a:off x="2713734" y="18785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7" name="Oval 976"/>
            <p:cNvSpPr/>
            <p:nvPr/>
          </p:nvSpPr>
          <p:spPr>
            <a:xfrm>
              <a:off x="2713110" y="21048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8" name="Oval 977"/>
            <p:cNvSpPr/>
            <p:nvPr/>
          </p:nvSpPr>
          <p:spPr>
            <a:xfrm>
              <a:off x="2713215" y="23335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9" name="Oval 978"/>
            <p:cNvSpPr/>
            <p:nvPr/>
          </p:nvSpPr>
          <p:spPr>
            <a:xfrm>
              <a:off x="2712591" y="25599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0" name="Oval 979"/>
            <p:cNvSpPr/>
            <p:nvPr/>
          </p:nvSpPr>
          <p:spPr>
            <a:xfrm>
              <a:off x="2944368" y="9623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1" name="Oval 980"/>
            <p:cNvSpPr/>
            <p:nvPr/>
          </p:nvSpPr>
          <p:spPr>
            <a:xfrm>
              <a:off x="2943744" y="11887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2" name="Oval 981"/>
            <p:cNvSpPr/>
            <p:nvPr/>
          </p:nvSpPr>
          <p:spPr>
            <a:xfrm>
              <a:off x="2943849" y="14174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3" name="Oval 982"/>
            <p:cNvSpPr/>
            <p:nvPr/>
          </p:nvSpPr>
          <p:spPr>
            <a:xfrm>
              <a:off x="2943225" y="16437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4" name="Oval 983"/>
            <p:cNvSpPr/>
            <p:nvPr/>
          </p:nvSpPr>
          <p:spPr>
            <a:xfrm>
              <a:off x="2944368" y="18764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5" name="Oval 984"/>
            <p:cNvSpPr/>
            <p:nvPr/>
          </p:nvSpPr>
          <p:spPr>
            <a:xfrm>
              <a:off x="2943744" y="21027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6" name="Oval 985"/>
            <p:cNvSpPr/>
            <p:nvPr/>
          </p:nvSpPr>
          <p:spPr>
            <a:xfrm>
              <a:off x="2943849" y="23314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7" name="Oval 986"/>
            <p:cNvSpPr/>
            <p:nvPr/>
          </p:nvSpPr>
          <p:spPr>
            <a:xfrm>
              <a:off x="2943225" y="25578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8" name="Oval 987"/>
            <p:cNvSpPr/>
            <p:nvPr/>
          </p:nvSpPr>
          <p:spPr>
            <a:xfrm>
              <a:off x="3172962" y="9652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9" name="Oval 988"/>
            <p:cNvSpPr/>
            <p:nvPr/>
          </p:nvSpPr>
          <p:spPr>
            <a:xfrm>
              <a:off x="3172338" y="11915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0" name="Oval 989"/>
            <p:cNvSpPr/>
            <p:nvPr/>
          </p:nvSpPr>
          <p:spPr>
            <a:xfrm>
              <a:off x="3172443" y="14202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1" name="Oval 990"/>
            <p:cNvSpPr/>
            <p:nvPr/>
          </p:nvSpPr>
          <p:spPr>
            <a:xfrm>
              <a:off x="3171819" y="16465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2" name="Oval 991"/>
            <p:cNvSpPr/>
            <p:nvPr/>
          </p:nvSpPr>
          <p:spPr>
            <a:xfrm>
              <a:off x="3172962" y="18792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3" name="Oval 992"/>
            <p:cNvSpPr/>
            <p:nvPr/>
          </p:nvSpPr>
          <p:spPr>
            <a:xfrm>
              <a:off x="3172338" y="21055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4" name="Oval 993"/>
            <p:cNvSpPr/>
            <p:nvPr/>
          </p:nvSpPr>
          <p:spPr>
            <a:xfrm>
              <a:off x="3172443" y="233429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5" name="Oval 994"/>
            <p:cNvSpPr/>
            <p:nvPr/>
          </p:nvSpPr>
          <p:spPr>
            <a:xfrm>
              <a:off x="3171819" y="25606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6" name="Oval 995"/>
            <p:cNvSpPr/>
            <p:nvPr/>
          </p:nvSpPr>
          <p:spPr>
            <a:xfrm>
              <a:off x="3399540" y="9609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7" name="Oval 996"/>
            <p:cNvSpPr/>
            <p:nvPr/>
          </p:nvSpPr>
          <p:spPr>
            <a:xfrm>
              <a:off x="3398916" y="11873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8" name="Oval 997"/>
            <p:cNvSpPr/>
            <p:nvPr/>
          </p:nvSpPr>
          <p:spPr>
            <a:xfrm>
              <a:off x="3399021" y="14160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9" name="Oval 998"/>
            <p:cNvSpPr/>
            <p:nvPr/>
          </p:nvSpPr>
          <p:spPr>
            <a:xfrm>
              <a:off x="3398397" y="16423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0" name="Oval 999"/>
            <p:cNvSpPr/>
            <p:nvPr/>
          </p:nvSpPr>
          <p:spPr>
            <a:xfrm>
              <a:off x="3399540" y="18750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1" name="Oval 1000"/>
            <p:cNvSpPr/>
            <p:nvPr/>
          </p:nvSpPr>
          <p:spPr>
            <a:xfrm>
              <a:off x="3398916" y="21013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2" name="Oval 1001"/>
            <p:cNvSpPr/>
            <p:nvPr/>
          </p:nvSpPr>
          <p:spPr>
            <a:xfrm>
              <a:off x="3399021" y="23300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3" name="Oval 1002"/>
            <p:cNvSpPr/>
            <p:nvPr/>
          </p:nvSpPr>
          <p:spPr>
            <a:xfrm>
              <a:off x="3398397" y="25564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4" name="Oval 1003"/>
            <p:cNvSpPr/>
            <p:nvPr/>
          </p:nvSpPr>
          <p:spPr>
            <a:xfrm>
              <a:off x="3628134" y="9637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5" name="Oval 1004"/>
            <p:cNvSpPr/>
            <p:nvPr/>
          </p:nvSpPr>
          <p:spPr>
            <a:xfrm>
              <a:off x="3627510" y="11901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6" name="Oval 1005"/>
            <p:cNvSpPr/>
            <p:nvPr/>
          </p:nvSpPr>
          <p:spPr>
            <a:xfrm>
              <a:off x="3627615" y="14188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7" name="Oval 1006"/>
            <p:cNvSpPr/>
            <p:nvPr/>
          </p:nvSpPr>
          <p:spPr>
            <a:xfrm>
              <a:off x="3626991" y="16451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8" name="Oval 1007"/>
            <p:cNvSpPr/>
            <p:nvPr/>
          </p:nvSpPr>
          <p:spPr>
            <a:xfrm>
              <a:off x="3628134" y="18778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9" name="Oval 1008"/>
            <p:cNvSpPr/>
            <p:nvPr/>
          </p:nvSpPr>
          <p:spPr>
            <a:xfrm>
              <a:off x="3627510" y="21041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0" name="Oval 1009"/>
            <p:cNvSpPr/>
            <p:nvPr/>
          </p:nvSpPr>
          <p:spPr>
            <a:xfrm>
              <a:off x="3627615" y="23328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1" name="Oval 1010"/>
            <p:cNvSpPr/>
            <p:nvPr/>
          </p:nvSpPr>
          <p:spPr>
            <a:xfrm>
              <a:off x="3626991" y="25592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2" name="Oval 1011"/>
            <p:cNvSpPr/>
            <p:nvPr/>
          </p:nvSpPr>
          <p:spPr>
            <a:xfrm>
              <a:off x="3858768" y="9630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3" name="Oval 1012"/>
            <p:cNvSpPr/>
            <p:nvPr/>
          </p:nvSpPr>
          <p:spPr>
            <a:xfrm>
              <a:off x="3858144" y="11894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4" name="Oval 1013"/>
            <p:cNvSpPr/>
            <p:nvPr/>
          </p:nvSpPr>
          <p:spPr>
            <a:xfrm>
              <a:off x="3858249" y="14181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5" name="Oval 1014"/>
            <p:cNvSpPr/>
            <p:nvPr/>
          </p:nvSpPr>
          <p:spPr>
            <a:xfrm>
              <a:off x="3857625" y="164447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6" name="Oval 1015"/>
            <p:cNvSpPr/>
            <p:nvPr/>
          </p:nvSpPr>
          <p:spPr>
            <a:xfrm>
              <a:off x="3858768" y="18771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7" name="Oval 1016"/>
            <p:cNvSpPr/>
            <p:nvPr/>
          </p:nvSpPr>
          <p:spPr>
            <a:xfrm>
              <a:off x="3858144" y="21034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8" name="Oval 1017"/>
            <p:cNvSpPr/>
            <p:nvPr/>
          </p:nvSpPr>
          <p:spPr>
            <a:xfrm>
              <a:off x="3858249" y="23321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9" name="Oval 1018"/>
            <p:cNvSpPr/>
            <p:nvPr/>
          </p:nvSpPr>
          <p:spPr>
            <a:xfrm>
              <a:off x="3857625" y="25585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0" name="Oval 1019"/>
            <p:cNvSpPr/>
            <p:nvPr/>
          </p:nvSpPr>
          <p:spPr>
            <a:xfrm>
              <a:off x="4087362" y="9659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1" name="Oval 1020"/>
            <p:cNvSpPr/>
            <p:nvPr/>
          </p:nvSpPr>
          <p:spPr>
            <a:xfrm>
              <a:off x="4086738" y="11922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2" name="Oval 1021"/>
            <p:cNvSpPr/>
            <p:nvPr/>
          </p:nvSpPr>
          <p:spPr>
            <a:xfrm>
              <a:off x="4086843" y="14209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3" name="Oval 1022"/>
            <p:cNvSpPr/>
            <p:nvPr/>
          </p:nvSpPr>
          <p:spPr>
            <a:xfrm>
              <a:off x="4086219" y="16472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4" name="Oval 1023"/>
            <p:cNvSpPr/>
            <p:nvPr/>
          </p:nvSpPr>
          <p:spPr>
            <a:xfrm>
              <a:off x="4087362" y="18799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5" name="Oval 1024"/>
            <p:cNvSpPr/>
            <p:nvPr/>
          </p:nvSpPr>
          <p:spPr>
            <a:xfrm>
              <a:off x="4086738" y="21062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6" name="Oval 1025"/>
            <p:cNvSpPr/>
            <p:nvPr/>
          </p:nvSpPr>
          <p:spPr>
            <a:xfrm>
              <a:off x="4086843" y="23349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7" name="Oval 1026"/>
            <p:cNvSpPr/>
            <p:nvPr/>
          </p:nvSpPr>
          <p:spPr>
            <a:xfrm>
              <a:off x="4086219" y="25613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8" name="Oval 1027"/>
            <p:cNvSpPr/>
            <p:nvPr/>
          </p:nvSpPr>
          <p:spPr>
            <a:xfrm>
              <a:off x="4313940" y="9616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9" name="Oval 1028"/>
            <p:cNvSpPr/>
            <p:nvPr/>
          </p:nvSpPr>
          <p:spPr>
            <a:xfrm>
              <a:off x="4313316" y="11880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0" name="Oval 1029"/>
            <p:cNvSpPr/>
            <p:nvPr/>
          </p:nvSpPr>
          <p:spPr>
            <a:xfrm>
              <a:off x="4313421" y="14167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1" name="Oval 1030"/>
            <p:cNvSpPr/>
            <p:nvPr/>
          </p:nvSpPr>
          <p:spPr>
            <a:xfrm>
              <a:off x="4312797" y="16430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2" name="Oval 1031"/>
            <p:cNvSpPr/>
            <p:nvPr/>
          </p:nvSpPr>
          <p:spPr>
            <a:xfrm>
              <a:off x="4313940" y="18757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3" name="Oval 1032"/>
            <p:cNvSpPr/>
            <p:nvPr/>
          </p:nvSpPr>
          <p:spPr>
            <a:xfrm>
              <a:off x="4313316" y="21020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4" name="Oval 1033"/>
            <p:cNvSpPr/>
            <p:nvPr/>
          </p:nvSpPr>
          <p:spPr>
            <a:xfrm>
              <a:off x="4313421" y="23307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5" name="Oval 1034"/>
            <p:cNvSpPr/>
            <p:nvPr/>
          </p:nvSpPr>
          <p:spPr>
            <a:xfrm>
              <a:off x="4312797" y="25571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6" name="Oval 1035"/>
            <p:cNvSpPr/>
            <p:nvPr/>
          </p:nvSpPr>
          <p:spPr>
            <a:xfrm>
              <a:off x="4542534" y="9644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7" name="Oval 1036"/>
            <p:cNvSpPr/>
            <p:nvPr/>
          </p:nvSpPr>
          <p:spPr>
            <a:xfrm>
              <a:off x="4541910" y="11908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8" name="Oval 1037"/>
            <p:cNvSpPr/>
            <p:nvPr/>
          </p:nvSpPr>
          <p:spPr>
            <a:xfrm>
              <a:off x="4542015" y="14195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9" name="Oval 1038"/>
            <p:cNvSpPr/>
            <p:nvPr/>
          </p:nvSpPr>
          <p:spPr>
            <a:xfrm>
              <a:off x="4541391" y="16458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0" name="Oval 1039"/>
            <p:cNvSpPr/>
            <p:nvPr/>
          </p:nvSpPr>
          <p:spPr>
            <a:xfrm>
              <a:off x="4542534" y="18785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1" name="Oval 1040"/>
            <p:cNvSpPr/>
            <p:nvPr/>
          </p:nvSpPr>
          <p:spPr>
            <a:xfrm>
              <a:off x="4541910" y="21048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2" name="Oval 1041"/>
            <p:cNvSpPr/>
            <p:nvPr/>
          </p:nvSpPr>
          <p:spPr>
            <a:xfrm>
              <a:off x="4542015" y="23335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3" name="Oval 1042"/>
            <p:cNvSpPr/>
            <p:nvPr/>
          </p:nvSpPr>
          <p:spPr>
            <a:xfrm>
              <a:off x="4541391" y="25599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4" name="Oval 1043"/>
            <p:cNvSpPr/>
            <p:nvPr/>
          </p:nvSpPr>
          <p:spPr>
            <a:xfrm>
              <a:off x="1118745" y="27911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5" name="Oval 1044"/>
            <p:cNvSpPr/>
            <p:nvPr/>
          </p:nvSpPr>
          <p:spPr>
            <a:xfrm>
              <a:off x="1118121" y="30175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6" name="Oval 1045"/>
            <p:cNvSpPr/>
            <p:nvPr/>
          </p:nvSpPr>
          <p:spPr>
            <a:xfrm>
              <a:off x="1118226" y="32462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7" name="Oval 1046"/>
            <p:cNvSpPr/>
            <p:nvPr/>
          </p:nvSpPr>
          <p:spPr>
            <a:xfrm>
              <a:off x="1117602" y="34725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8" name="Oval 1047"/>
            <p:cNvSpPr/>
            <p:nvPr/>
          </p:nvSpPr>
          <p:spPr>
            <a:xfrm>
              <a:off x="1118745" y="37052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9" name="Oval 1048"/>
            <p:cNvSpPr/>
            <p:nvPr/>
          </p:nvSpPr>
          <p:spPr>
            <a:xfrm>
              <a:off x="1118121" y="39315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0" name="Oval 1049"/>
            <p:cNvSpPr/>
            <p:nvPr/>
          </p:nvSpPr>
          <p:spPr>
            <a:xfrm>
              <a:off x="1118226" y="41602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1" name="Oval 1050"/>
            <p:cNvSpPr/>
            <p:nvPr/>
          </p:nvSpPr>
          <p:spPr>
            <a:xfrm>
              <a:off x="1117602" y="43866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2" name="Oval 1051"/>
            <p:cNvSpPr/>
            <p:nvPr/>
          </p:nvSpPr>
          <p:spPr>
            <a:xfrm>
              <a:off x="1347339" y="27939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3" name="Oval 1052"/>
            <p:cNvSpPr/>
            <p:nvPr/>
          </p:nvSpPr>
          <p:spPr>
            <a:xfrm>
              <a:off x="1346715" y="30203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4" name="Oval 1053"/>
            <p:cNvSpPr/>
            <p:nvPr/>
          </p:nvSpPr>
          <p:spPr>
            <a:xfrm>
              <a:off x="1346820" y="32490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5" name="Oval 1054"/>
            <p:cNvSpPr/>
            <p:nvPr/>
          </p:nvSpPr>
          <p:spPr>
            <a:xfrm>
              <a:off x="1346196" y="347537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6" name="Oval 1055"/>
            <p:cNvSpPr/>
            <p:nvPr/>
          </p:nvSpPr>
          <p:spPr>
            <a:xfrm>
              <a:off x="1347339" y="37080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7" name="Oval 1056"/>
            <p:cNvSpPr/>
            <p:nvPr/>
          </p:nvSpPr>
          <p:spPr>
            <a:xfrm>
              <a:off x="1346715" y="39343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8" name="Oval 1057"/>
            <p:cNvSpPr/>
            <p:nvPr/>
          </p:nvSpPr>
          <p:spPr>
            <a:xfrm>
              <a:off x="1346820" y="41630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9" name="Oval 1058"/>
            <p:cNvSpPr/>
            <p:nvPr/>
          </p:nvSpPr>
          <p:spPr>
            <a:xfrm>
              <a:off x="1346196" y="43894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0" name="Oval 1059"/>
            <p:cNvSpPr/>
            <p:nvPr/>
          </p:nvSpPr>
          <p:spPr>
            <a:xfrm>
              <a:off x="1573917" y="27897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1" name="Oval 1060"/>
            <p:cNvSpPr/>
            <p:nvPr/>
          </p:nvSpPr>
          <p:spPr>
            <a:xfrm>
              <a:off x="1573293" y="30161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2" name="Oval 1061"/>
            <p:cNvSpPr/>
            <p:nvPr/>
          </p:nvSpPr>
          <p:spPr>
            <a:xfrm>
              <a:off x="1573398" y="32447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3" name="Oval 1062"/>
            <p:cNvSpPr/>
            <p:nvPr/>
          </p:nvSpPr>
          <p:spPr>
            <a:xfrm>
              <a:off x="1572774" y="34711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4" name="Oval 1063"/>
            <p:cNvSpPr/>
            <p:nvPr/>
          </p:nvSpPr>
          <p:spPr>
            <a:xfrm>
              <a:off x="1573917" y="37038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5" name="Oval 1064"/>
            <p:cNvSpPr/>
            <p:nvPr/>
          </p:nvSpPr>
          <p:spPr>
            <a:xfrm>
              <a:off x="1573293" y="39301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6" name="Oval 1065"/>
            <p:cNvSpPr/>
            <p:nvPr/>
          </p:nvSpPr>
          <p:spPr>
            <a:xfrm>
              <a:off x="1573398" y="41588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7" name="Oval 1066"/>
            <p:cNvSpPr/>
            <p:nvPr/>
          </p:nvSpPr>
          <p:spPr>
            <a:xfrm>
              <a:off x="1572774" y="43851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8" name="Oval 1067"/>
            <p:cNvSpPr/>
            <p:nvPr/>
          </p:nvSpPr>
          <p:spPr>
            <a:xfrm>
              <a:off x="1802511" y="27925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9" name="Oval 1068"/>
            <p:cNvSpPr/>
            <p:nvPr/>
          </p:nvSpPr>
          <p:spPr>
            <a:xfrm>
              <a:off x="1801887" y="30189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0" name="Oval 1069"/>
            <p:cNvSpPr/>
            <p:nvPr/>
          </p:nvSpPr>
          <p:spPr>
            <a:xfrm>
              <a:off x="1801992" y="32476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1" name="Oval 1070"/>
            <p:cNvSpPr/>
            <p:nvPr/>
          </p:nvSpPr>
          <p:spPr>
            <a:xfrm>
              <a:off x="1801368" y="34739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2" name="Oval 1071"/>
            <p:cNvSpPr/>
            <p:nvPr/>
          </p:nvSpPr>
          <p:spPr>
            <a:xfrm>
              <a:off x="1802511" y="37066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3" name="Oval 1072"/>
            <p:cNvSpPr/>
            <p:nvPr/>
          </p:nvSpPr>
          <p:spPr>
            <a:xfrm>
              <a:off x="1801887" y="39329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4" name="Oval 1073"/>
            <p:cNvSpPr/>
            <p:nvPr/>
          </p:nvSpPr>
          <p:spPr>
            <a:xfrm>
              <a:off x="1801992" y="41616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5" name="Oval 1074"/>
            <p:cNvSpPr/>
            <p:nvPr/>
          </p:nvSpPr>
          <p:spPr>
            <a:xfrm>
              <a:off x="1801368" y="43880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6" name="Oval 1075"/>
            <p:cNvSpPr/>
            <p:nvPr/>
          </p:nvSpPr>
          <p:spPr>
            <a:xfrm>
              <a:off x="2033145" y="27918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7" name="Oval 1076"/>
            <p:cNvSpPr/>
            <p:nvPr/>
          </p:nvSpPr>
          <p:spPr>
            <a:xfrm>
              <a:off x="2032521" y="30182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8" name="Oval 1077"/>
            <p:cNvSpPr/>
            <p:nvPr/>
          </p:nvSpPr>
          <p:spPr>
            <a:xfrm>
              <a:off x="2032626" y="32469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9" name="Oval 1078"/>
            <p:cNvSpPr/>
            <p:nvPr/>
          </p:nvSpPr>
          <p:spPr>
            <a:xfrm>
              <a:off x="2032002" y="34732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0" name="Oval 1079"/>
            <p:cNvSpPr/>
            <p:nvPr/>
          </p:nvSpPr>
          <p:spPr>
            <a:xfrm>
              <a:off x="2033145" y="37059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1" name="Oval 1080"/>
            <p:cNvSpPr/>
            <p:nvPr/>
          </p:nvSpPr>
          <p:spPr>
            <a:xfrm>
              <a:off x="2032521" y="39322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2" name="Oval 1081"/>
            <p:cNvSpPr/>
            <p:nvPr/>
          </p:nvSpPr>
          <p:spPr>
            <a:xfrm>
              <a:off x="2032626" y="41609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3" name="Oval 1082"/>
            <p:cNvSpPr/>
            <p:nvPr/>
          </p:nvSpPr>
          <p:spPr>
            <a:xfrm>
              <a:off x="2032002" y="43873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4" name="Oval 1083"/>
            <p:cNvSpPr/>
            <p:nvPr/>
          </p:nvSpPr>
          <p:spPr>
            <a:xfrm>
              <a:off x="2261739" y="27946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5" name="Oval 1084"/>
            <p:cNvSpPr/>
            <p:nvPr/>
          </p:nvSpPr>
          <p:spPr>
            <a:xfrm>
              <a:off x="2261115" y="30210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6" name="Oval 1085"/>
            <p:cNvSpPr/>
            <p:nvPr/>
          </p:nvSpPr>
          <p:spPr>
            <a:xfrm>
              <a:off x="2261220" y="32497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7" name="Oval 1086"/>
            <p:cNvSpPr/>
            <p:nvPr/>
          </p:nvSpPr>
          <p:spPr>
            <a:xfrm>
              <a:off x="2260596" y="34760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8" name="Oval 1087"/>
            <p:cNvSpPr/>
            <p:nvPr/>
          </p:nvSpPr>
          <p:spPr>
            <a:xfrm>
              <a:off x="2261739" y="37087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9" name="Oval 1088"/>
            <p:cNvSpPr/>
            <p:nvPr/>
          </p:nvSpPr>
          <p:spPr>
            <a:xfrm>
              <a:off x="2261115" y="39350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0" name="Oval 1089"/>
            <p:cNvSpPr/>
            <p:nvPr/>
          </p:nvSpPr>
          <p:spPr>
            <a:xfrm>
              <a:off x="2261220" y="41637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1" name="Oval 1090"/>
            <p:cNvSpPr/>
            <p:nvPr/>
          </p:nvSpPr>
          <p:spPr>
            <a:xfrm>
              <a:off x="2260596" y="43901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2" name="Oval 1091"/>
            <p:cNvSpPr/>
            <p:nvPr/>
          </p:nvSpPr>
          <p:spPr>
            <a:xfrm>
              <a:off x="2488317" y="27904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3" name="Oval 1092"/>
            <p:cNvSpPr/>
            <p:nvPr/>
          </p:nvSpPr>
          <p:spPr>
            <a:xfrm>
              <a:off x="2487693" y="30168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4" name="Oval 1093"/>
            <p:cNvSpPr/>
            <p:nvPr/>
          </p:nvSpPr>
          <p:spPr>
            <a:xfrm>
              <a:off x="2487798" y="32455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5" name="Oval 1094"/>
            <p:cNvSpPr/>
            <p:nvPr/>
          </p:nvSpPr>
          <p:spPr>
            <a:xfrm>
              <a:off x="2487174" y="34718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6" name="Oval 1095"/>
            <p:cNvSpPr/>
            <p:nvPr/>
          </p:nvSpPr>
          <p:spPr>
            <a:xfrm>
              <a:off x="2488317" y="37045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7" name="Oval 1096"/>
            <p:cNvSpPr/>
            <p:nvPr/>
          </p:nvSpPr>
          <p:spPr>
            <a:xfrm>
              <a:off x="2487693" y="39308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8" name="Oval 1097"/>
            <p:cNvSpPr/>
            <p:nvPr/>
          </p:nvSpPr>
          <p:spPr>
            <a:xfrm>
              <a:off x="2487798" y="41595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9" name="Oval 1098"/>
            <p:cNvSpPr/>
            <p:nvPr/>
          </p:nvSpPr>
          <p:spPr>
            <a:xfrm>
              <a:off x="2487174" y="43858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0" name="Oval 1099"/>
            <p:cNvSpPr/>
            <p:nvPr/>
          </p:nvSpPr>
          <p:spPr>
            <a:xfrm>
              <a:off x="2716911" y="27932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1" name="Oval 1100"/>
            <p:cNvSpPr/>
            <p:nvPr/>
          </p:nvSpPr>
          <p:spPr>
            <a:xfrm>
              <a:off x="2716287" y="30196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2" name="Oval 1101"/>
            <p:cNvSpPr/>
            <p:nvPr/>
          </p:nvSpPr>
          <p:spPr>
            <a:xfrm>
              <a:off x="2716392" y="32483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3" name="Oval 1102"/>
            <p:cNvSpPr/>
            <p:nvPr/>
          </p:nvSpPr>
          <p:spPr>
            <a:xfrm>
              <a:off x="2715768" y="34746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4" name="Oval 1103"/>
            <p:cNvSpPr/>
            <p:nvPr/>
          </p:nvSpPr>
          <p:spPr>
            <a:xfrm>
              <a:off x="2716911" y="37073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5" name="Oval 1104"/>
            <p:cNvSpPr/>
            <p:nvPr/>
          </p:nvSpPr>
          <p:spPr>
            <a:xfrm>
              <a:off x="2716287" y="39336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6" name="Oval 1105"/>
            <p:cNvSpPr/>
            <p:nvPr/>
          </p:nvSpPr>
          <p:spPr>
            <a:xfrm>
              <a:off x="2716392" y="416237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7" name="Oval 1106"/>
            <p:cNvSpPr/>
            <p:nvPr/>
          </p:nvSpPr>
          <p:spPr>
            <a:xfrm>
              <a:off x="2715768" y="43887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8" name="Oval 1107"/>
            <p:cNvSpPr/>
            <p:nvPr/>
          </p:nvSpPr>
          <p:spPr>
            <a:xfrm>
              <a:off x="2947545" y="27911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9" name="Oval 1108"/>
            <p:cNvSpPr/>
            <p:nvPr/>
          </p:nvSpPr>
          <p:spPr>
            <a:xfrm>
              <a:off x="2946921" y="30175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0" name="Oval 1109"/>
            <p:cNvSpPr/>
            <p:nvPr/>
          </p:nvSpPr>
          <p:spPr>
            <a:xfrm>
              <a:off x="2947026" y="32462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1" name="Oval 1110"/>
            <p:cNvSpPr/>
            <p:nvPr/>
          </p:nvSpPr>
          <p:spPr>
            <a:xfrm>
              <a:off x="2946402" y="34725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2" name="Oval 1111"/>
            <p:cNvSpPr/>
            <p:nvPr/>
          </p:nvSpPr>
          <p:spPr>
            <a:xfrm>
              <a:off x="2947545" y="37052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3" name="Oval 1112"/>
            <p:cNvSpPr/>
            <p:nvPr/>
          </p:nvSpPr>
          <p:spPr>
            <a:xfrm>
              <a:off x="2946921" y="39315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4" name="Oval 1113"/>
            <p:cNvSpPr/>
            <p:nvPr/>
          </p:nvSpPr>
          <p:spPr>
            <a:xfrm>
              <a:off x="2947026" y="41602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5" name="Oval 1114"/>
            <p:cNvSpPr/>
            <p:nvPr/>
          </p:nvSpPr>
          <p:spPr>
            <a:xfrm>
              <a:off x="2946402" y="43866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6" name="Oval 1115"/>
            <p:cNvSpPr/>
            <p:nvPr/>
          </p:nvSpPr>
          <p:spPr>
            <a:xfrm>
              <a:off x="3176139" y="27939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7" name="Oval 1116"/>
            <p:cNvSpPr/>
            <p:nvPr/>
          </p:nvSpPr>
          <p:spPr>
            <a:xfrm>
              <a:off x="3175515" y="30203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8" name="Oval 1117"/>
            <p:cNvSpPr/>
            <p:nvPr/>
          </p:nvSpPr>
          <p:spPr>
            <a:xfrm>
              <a:off x="3175620" y="32490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9" name="Oval 1118"/>
            <p:cNvSpPr/>
            <p:nvPr/>
          </p:nvSpPr>
          <p:spPr>
            <a:xfrm>
              <a:off x="3174996" y="34753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0" name="Oval 1119"/>
            <p:cNvSpPr/>
            <p:nvPr/>
          </p:nvSpPr>
          <p:spPr>
            <a:xfrm>
              <a:off x="3176139" y="370804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1" name="Oval 1120"/>
            <p:cNvSpPr/>
            <p:nvPr/>
          </p:nvSpPr>
          <p:spPr>
            <a:xfrm>
              <a:off x="3175515" y="39343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2" name="Oval 1121"/>
            <p:cNvSpPr/>
            <p:nvPr/>
          </p:nvSpPr>
          <p:spPr>
            <a:xfrm>
              <a:off x="3175620" y="41630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3" name="Oval 1122"/>
            <p:cNvSpPr/>
            <p:nvPr/>
          </p:nvSpPr>
          <p:spPr>
            <a:xfrm>
              <a:off x="3174996" y="43894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4" name="Oval 1123"/>
            <p:cNvSpPr/>
            <p:nvPr/>
          </p:nvSpPr>
          <p:spPr>
            <a:xfrm>
              <a:off x="3402717" y="27897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5" name="Oval 1124"/>
            <p:cNvSpPr/>
            <p:nvPr/>
          </p:nvSpPr>
          <p:spPr>
            <a:xfrm>
              <a:off x="3402093" y="30161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6" name="Oval 1125"/>
            <p:cNvSpPr/>
            <p:nvPr/>
          </p:nvSpPr>
          <p:spPr>
            <a:xfrm>
              <a:off x="3402198" y="32448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7" name="Oval 1126"/>
            <p:cNvSpPr/>
            <p:nvPr/>
          </p:nvSpPr>
          <p:spPr>
            <a:xfrm>
              <a:off x="3401574" y="34711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8" name="Oval 1127"/>
            <p:cNvSpPr/>
            <p:nvPr/>
          </p:nvSpPr>
          <p:spPr>
            <a:xfrm>
              <a:off x="3402717" y="37038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9" name="Oval 1128"/>
            <p:cNvSpPr/>
            <p:nvPr/>
          </p:nvSpPr>
          <p:spPr>
            <a:xfrm>
              <a:off x="3402093" y="39301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0" name="Oval 1129"/>
            <p:cNvSpPr/>
            <p:nvPr/>
          </p:nvSpPr>
          <p:spPr>
            <a:xfrm>
              <a:off x="3402198" y="41588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1" name="Oval 1130"/>
            <p:cNvSpPr/>
            <p:nvPr/>
          </p:nvSpPr>
          <p:spPr>
            <a:xfrm>
              <a:off x="3401574" y="43851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2" name="Oval 1131"/>
            <p:cNvSpPr/>
            <p:nvPr/>
          </p:nvSpPr>
          <p:spPr>
            <a:xfrm>
              <a:off x="3631311" y="27925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3" name="Oval 1132"/>
            <p:cNvSpPr/>
            <p:nvPr/>
          </p:nvSpPr>
          <p:spPr>
            <a:xfrm>
              <a:off x="3630687" y="30189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4" name="Oval 1133"/>
            <p:cNvSpPr/>
            <p:nvPr/>
          </p:nvSpPr>
          <p:spPr>
            <a:xfrm>
              <a:off x="3630792" y="32476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5" name="Oval 1134"/>
            <p:cNvSpPr/>
            <p:nvPr/>
          </p:nvSpPr>
          <p:spPr>
            <a:xfrm>
              <a:off x="3630168" y="34739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6" name="Oval 1135"/>
            <p:cNvSpPr/>
            <p:nvPr/>
          </p:nvSpPr>
          <p:spPr>
            <a:xfrm>
              <a:off x="3631311" y="37066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7" name="Oval 1136"/>
            <p:cNvSpPr/>
            <p:nvPr/>
          </p:nvSpPr>
          <p:spPr>
            <a:xfrm>
              <a:off x="3630687" y="39329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8" name="Oval 1137"/>
            <p:cNvSpPr/>
            <p:nvPr/>
          </p:nvSpPr>
          <p:spPr>
            <a:xfrm>
              <a:off x="3630792" y="41616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9" name="Oval 1138"/>
            <p:cNvSpPr/>
            <p:nvPr/>
          </p:nvSpPr>
          <p:spPr>
            <a:xfrm>
              <a:off x="3630168" y="43880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0" name="Oval 1139"/>
            <p:cNvSpPr/>
            <p:nvPr/>
          </p:nvSpPr>
          <p:spPr>
            <a:xfrm>
              <a:off x="3861945" y="27918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1" name="Oval 1140"/>
            <p:cNvSpPr/>
            <p:nvPr/>
          </p:nvSpPr>
          <p:spPr>
            <a:xfrm>
              <a:off x="3861321" y="30182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2" name="Oval 1141"/>
            <p:cNvSpPr/>
            <p:nvPr/>
          </p:nvSpPr>
          <p:spPr>
            <a:xfrm>
              <a:off x="3861426" y="32469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3" name="Oval 1142"/>
            <p:cNvSpPr/>
            <p:nvPr/>
          </p:nvSpPr>
          <p:spPr>
            <a:xfrm>
              <a:off x="3860802" y="34732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4" name="Oval 1143"/>
            <p:cNvSpPr/>
            <p:nvPr/>
          </p:nvSpPr>
          <p:spPr>
            <a:xfrm>
              <a:off x="3861945" y="37059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5" name="Oval 1144"/>
            <p:cNvSpPr/>
            <p:nvPr/>
          </p:nvSpPr>
          <p:spPr>
            <a:xfrm>
              <a:off x="3861321" y="39322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6" name="Oval 1145"/>
            <p:cNvSpPr/>
            <p:nvPr/>
          </p:nvSpPr>
          <p:spPr>
            <a:xfrm>
              <a:off x="3861426" y="41609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7" name="Oval 1146"/>
            <p:cNvSpPr/>
            <p:nvPr/>
          </p:nvSpPr>
          <p:spPr>
            <a:xfrm>
              <a:off x="3860802" y="43873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8" name="Oval 1147"/>
            <p:cNvSpPr/>
            <p:nvPr/>
          </p:nvSpPr>
          <p:spPr>
            <a:xfrm>
              <a:off x="4090539" y="27947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9" name="Oval 1148"/>
            <p:cNvSpPr/>
            <p:nvPr/>
          </p:nvSpPr>
          <p:spPr>
            <a:xfrm>
              <a:off x="4089915" y="30210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0" name="Oval 1149"/>
            <p:cNvSpPr/>
            <p:nvPr/>
          </p:nvSpPr>
          <p:spPr>
            <a:xfrm>
              <a:off x="4090020" y="32497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1" name="Oval 1150"/>
            <p:cNvSpPr/>
            <p:nvPr/>
          </p:nvSpPr>
          <p:spPr>
            <a:xfrm>
              <a:off x="4089396" y="34760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2" name="Oval 1151"/>
            <p:cNvSpPr/>
            <p:nvPr/>
          </p:nvSpPr>
          <p:spPr>
            <a:xfrm>
              <a:off x="4090539" y="37087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3" name="Oval 1152"/>
            <p:cNvSpPr/>
            <p:nvPr/>
          </p:nvSpPr>
          <p:spPr>
            <a:xfrm>
              <a:off x="4089915" y="39350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4" name="Oval 1153"/>
            <p:cNvSpPr/>
            <p:nvPr/>
          </p:nvSpPr>
          <p:spPr>
            <a:xfrm>
              <a:off x="4090020" y="41637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5" name="Oval 1154"/>
            <p:cNvSpPr/>
            <p:nvPr/>
          </p:nvSpPr>
          <p:spPr>
            <a:xfrm>
              <a:off x="4089396" y="43901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6" name="Oval 1155"/>
            <p:cNvSpPr/>
            <p:nvPr/>
          </p:nvSpPr>
          <p:spPr>
            <a:xfrm>
              <a:off x="4317117" y="27904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7" name="Oval 1156"/>
            <p:cNvSpPr/>
            <p:nvPr/>
          </p:nvSpPr>
          <p:spPr>
            <a:xfrm>
              <a:off x="4316493" y="30168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8" name="Oval 1157"/>
            <p:cNvSpPr/>
            <p:nvPr/>
          </p:nvSpPr>
          <p:spPr>
            <a:xfrm>
              <a:off x="4316598" y="32455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9" name="Oval 1158"/>
            <p:cNvSpPr/>
            <p:nvPr/>
          </p:nvSpPr>
          <p:spPr>
            <a:xfrm>
              <a:off x="4315974" y="34718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0" name="Oval 1159"/>
            <p:cNvSpPr/>
            <p:nvPr/>
          </p:nvSpPr>
          <p:spPr>
            <a:xfrm>
              <a:off x="4317117" y="37045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1" name="Oval 1160"/>
            <p:cNvSpPr/>
            <p:nvPr/>
          </p:nvSpPr>
          <p:spPr>
            <a:xfrm>
              <a:off x="4316493" y="39308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2" name="Oval 1161"/>
            <p:cNvSpPr/>
            <p:nvPr/>
          </p:nvSpPr>
          <p:spPr>
            <a:xfrm>
              <a:off x="4316598" y="41595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3" name="Oval 1162"/>
            <p:cNvSpPr/>
            <p:nvPr/>
          </p:nvSpPr>
          <p:spPr>
            <a:xfrm>
              <a:off x="4315974" y="43859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4" name="Oval 1163"/>
            <p:cNvSpPr/>
            <p:nvPr/>
          </p:nvSpPr>
          <p:spPr>
            <a:xfrm>
              <a:off x="4545711" y="27932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5" name="Oval 1164"/>
            <p:cNvSpPr/>
            <p:nvPr/>
          </p:nvSpPr>
          <p:spPr>
            <a:xfrm>
              <a:off x="4545087" y="30196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6" name="Oval 1165"/>
            <p:cNvSpPr/>
            <p:nvPr/>
          </p:nvSpPr>
          <p:spPr>
            <a:xfrm>
              <a:off x="4545192" y="32483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7" name="Oval 1166"/>
            <p:cNvSpPr/>
            <p:nvPr/>
          </p:nvSpPr>
          <p:spPr>
            <a:xfrm>
              <a:off x="4544568" y="34746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8" name="Oval 1167"/>
            <p:cNvSpPr/>
            <p:nvPr/>
          </p:nvSpPr>
          <p:spPr>
            <a:xfrm>
              <a:off x="4545711" y="37073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9" name="Oval 1168"/>
            <p:cNvSpPr/>
            <p:nvPr/>
          </p:nvSpPr>
          <p:spPr>
            <a:xfrm>
              <a:off x="4545087" y="39336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0" name="Oval 1169"/>
            <p:cNvSpPr/>
            <p:nvPr/>
          </p:nvSpPr>
          <p:spPr>
            <a:xfrm>
              <a:off x="4545192" y="41623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1" name="Oval 1170"/>
            <p:cNvSpPr/>
            <p:nvPr/>
          </p:nvSpPr>
          <p:spPr>
            <a:xfrm>
              <a:off x="4544568" y="43887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2" name="Oval 1171"/>
            <p:cNvSpPr/>
            <p:nvPr/>
          </p:nvSpPr>
          <p:spPr>
            <a:xfrm>
              <a:off x="4776343" y="9602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3" name="Oval 1172"/>
            <p:cNvSpPr/>
            <p:nvPr/>
          </p:nvSpPr>
          <p:spPr>
            <a:xfrm>
              <a:off x="4775719" y="11866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4" name="Oval 1173"/>
            <p:cNvSpPr/>
            <p:nvPr/>
          </p:nvSpPr>
          <p:spPr>
            <a:xfrm>
              <a:off x="4775824" y="14153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5" name="Oval 1174"/>
            <p:cNvSpPr/>
            <p:nvPr/>
          </p:nvSpPr>
          <p:spPr>
            <a:xfrm>
              <a:off x="4775200" y="16416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6" name="Oval 1175"/>
            <p:cNvSpPr/>
            <p:nvPr/>
          </p:nvSpPr>
          <p:spPr>
            <a:xfrm>
              <a:off x="4776343" y="18743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7" name="Oval 1176"/>
            <p:cNvSpPr/>
            <p:nvPr/>
          </p:nvSpPr>
          <p:spPr>
            <a:xfrm>
              <a:off x="4775719" y="21006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8" name="Oval 1177"/>
            <p:cNvSpPr/>
            <p:nvPr/>
          </p:nvSpPr>
          <p:spPr>
            <a:xfrm>
              <a:off x="4775824" y="23293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9" name="Oval 1178"/>
            <p:cNvSpPr/>
            <p:nvPr/>
          </p:nvSpPr>
          <p:spPr>
            <a:xfrm>
              <a:off x="4775200" y="25556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0" name="Oval 1179"/>
            <p:cNvSpPr/>
            <p:nvPr/>
          </p:nvSpPr>
          <p:spPr>
            <a:xfrm>
              <a:off x="5004937" y="9630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1" name="Oval 1180"/>
            <p:cNvSpPr/>
            <p:nvPr/>
          </p:nvSpPr>
          <p:spPr>
            <a:xfrm>
              <a:off x="5004313" y="11894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2" name="Oval 1181"/>
            <p:cNvSpPr/>
            <p:nvPr/>
          </p:nvSpPr>
          <p:spPr>
            <a:xfrm>
              <a:off x="5004418" y="14181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3" name="Oval 1182"/>
            <p:cNvSpPr/>
            <p:nvPr/>
          </p:nvSpPr>
          <p:spPr>
            <a:xfrm>
              <a:off x="5003794" y="16444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4" name="Oval 1183"/>
            <p:cNvSpPr/>
            <p:nvPr/>
          </p:nvSpPr>
          <p:spPr>
            <a:xfrm>
              <a:off x="5004937" y="18771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5" name="Oval 1184"/>
            <p:cNvSpPr/>
            <p:nvPr/>
          </p:nvSpPr>
          <p:spPr>
            <a:xfrm>
              <a:off x="5004313" y="21034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6" name="Oval 1185"/>
            <p:cNvSpPr/>
            <p:nvPr/>
          </p:nvSpPr>
          <p:spPr>
            <a:xfrm>
              <a:off x="5004418" y="23321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7" name="Oval 1186"/>
            <p:cNvSpPr/>
            <p:nvPr/>
          </p:nvSpPr>
          <p:spPr>
            <a:xfrm>
              <a:off x="5003794" y="25585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8" name="Oval 1187"/>
            <p:cNvSpPr/>
            <p:nvPr/>
          </p:nvSpPr>
          <p:spPr>
            <a:xfrm>
              <a:off x="5231515" y="9588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9" name="Oval 1188"/>
            <p:cNvSpPr/>
            <p:nvPr/>
          </p:nvSpPr>
          <p:spPr>
            <a:xfrm>
              <a:off x="5230891" y="11851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0" name="Oval 1189"/>
            <p:cNvSpPr/>
            <p:nvPr/>
          </p:nvSpPr>
          <p:spPr>
            <a:xfrm>
              <a:off x="5230996" y="14138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1" name="Oval 1190"/>
            <p:cNvSpPr/>
            <p:nvPr/>
          </p:nvSpPr>
          <p:spPr>
            <a:xfrm>
              <a:off x="5230372" y="16402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2" name="Oval 1191"/>
            <p:cNvSpPr/>
            <p:nvPr/>
          </p:nvSpPr>
          <p:spPr>
            <a:xfrm>
              <a:off x="5231515" y="18728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3" name="Oval 1192"/>
            <p:cNvSpPr/>
            <p:nvPr/>
          </p:nvSpPr>
          <p:spPr>
            <a:xfrm>
              <a:off x="5230891" y="20992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4" name="Oval 1193"/>
            <p:cNvSpPr/>
            <p:nvPr/>
          </p:nvSpPr>
          <p:spPr>
            <a:xfrm>
              <a:off x="5230996" y="23279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5" name="Oval 1194"/>
            <p:cNvSpPr/>
            <p:nvPr/>
          </p:nvSpPr>
          <p:spPr>
            <a:xfrm>
              <a:off x="5230372" y="25542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6" name="Oval 1195"/>
            <p:cNvSpPr/>
            <p:nvPr/>
          </p:nvSpPr>
          <p:spPr>
            <a:xfrm>
              <a:off x="5460109" y="9616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7" name="Oval 1196"/>
            <p:cNvSpPr/>
            <p:nvPr/>
          </p:nvSpPr>
          <p:spPr>
            <a:xfrm>
              <a:off x="5459485" y="11880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8" name="Oval 1197"/>
            <p:cNvSpPr/>
            <p:nvPr/>
          </p:nvSpPr>
          <p:spPr>
            <a:xfrm>
              <a:off x="5459590" y="14167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9" name="Oval 1198"/>
            <p:cNvSpPr/>
            <p:nvPr/>
          </p:nvSpPr>
          <p:spPr>
            <a:xfrm>
              <a:off x="5458966" y="16430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0" name="Oval 1199"/>
            <p:cNvSpPr/>
            <p:nvPr/>
          </p:nvSpPr>
          <p:spPr>
            <a:xfrm>
              <a:off x="5460109" y="18757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1" name="Oval 1200"/>
            <p:cNvSpPr/>
            <p:nvPr/>
          </p:nvSpPr>
          <p:spPr>
            <a:xfrm>
              <a:off x="5459485" y="21020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2" name="Oval 1201"/>
            <p:cNvSpPr/>
            <p:nvPr/>
          </p:nvSpPr>
          <p:spPr>
            <a:xfrm>
              <a:off x="5459590" y="23307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3" name="Oval 1202"/>
            <p:cNvSpPr/>
            <p:nvPr/>
          </p:nvSpPr>
          <p:spPr>
            <a:xfrm>
              <a:off x="5458966" y="25571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4" name="Oval 1203"/>
            <p:cNvSpPr/>
            <p:nvPr/>
          </p:nvSpPr>
          <p:spPr>
            <a:xfrm>
              <a:off x="5690743" y="9609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5" name="Oval 1204"/>
            <p:cNvSpPr/>
            <p:nvPr/>
          </p:nvSpPr>
          <p:spPr>
            <a:xfrm>
              <a:off x="5690119" y="11873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6" name="Oval 1205"/>
            <p:cNvSpPr/>
            <p:nvPr/>
          </p:nvSpPr>
          <p:spPr>
            <a:xfrm>
              <a:off x="5690224" y="14160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7" name="Oval 1206"/>
            <p:cNvSpPr/>
            <p:nvPr/>
          </p:nvSpPr>
          <p:spPr>
            <a:xfrm>
              <a:off x="5689600" y="16423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8" name="Oval 1207"/>
            <p:cNvSpPr/>
            <p:nvPr/>
          </p:nvSpPr>
          <p:spPr>
            <a:xfrm>
              <a:off x="5690743" y="18750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9" name="Oval 1208"/>
            <p:cNvSpPr/>
            <p:nvPr/>
          </p:nvSpPr>
          <p:spPr>
            <a:xfrm>
              <a:off x="5690119" y="21013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0" name="Oval 1209"/>
            <p:cNvSpPr/>
            <p:nvPr/>
          </p:nvSpPr>
          <p:spPr>
            <a:xfrm>
              <a:off x="5690224" y="23300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1" name="Oval 1210"/>
            <p:cNvSpPr/>
            <p:nvPr/>
          </p:nvSpPr>
          <p:spPr>
            <a:xfrm>
              <a:off x="5689600" y="25564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2" name="Oval 1211"/>
            <p:cNvSpPr/>
            <p:nvPr/>
          </p:nvSpPr>
          <p:spPr>
            <a:xfrm>
              <a:off x="5919337" y="9637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3" name="Oval 1212"/>
            <p:cNvSpPr/>
            <p:nvPr/>
          </p:nvSpPr>
          <p:spPr>
            <a:xfrm>
              <a:off x="5918713" y="11901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4" name="Oval 1213"/>
            <p:cNvSpPr/>
            <p:nvPr/>
          </p:nvSpPr>
          <p:spPr>
            <a:xfrm>
              <a:off x="5918818" y="14188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5" name="Oval 1214"/>
            <p:cNvSpPr/>
            <p:nvPr/>
          </p:nvSpPr>
          <p:spPr>
            <a:xfrm>
              <a:off x="5918194" y="16451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6" name="Oval 1215"/>
            <p:cNvSpPr/>
            <p:nvPr/>
          </p:nvSpPr>
          <p:spPr>
            <a:xfrm>
              <a:off x="5919337" y="18778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7" name="Oval 1216"/>
            <p:cNvSpPr/>
            <p:nvPr/>
          </p:nvSpPr>
          <p:spPr>
            <a:xfrm>
              <a:off x="5918713" y="21041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8" name="Oval 1217"/>
            <p:cNvSpPr/>
            <p:nvPr/>
          </p:nvSpPr>
          <p:spPr>
            <a:xfrm>
              <a:off x="5918818" y="23328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9" name="Oval 1218"/>
            <p:cNvSpPr/>
            <p:nvPr/>
          </p:nvSpPr>
          <p:spPr>
            <a:xfrm>
              <a:off x="5918194" y="25592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0" name="Oval 1219"/>
            <p:cNvSpPr/>
            <p:nvPr/>
          </p:nvSpPr>
          <p:spPr>
            <a:xfrm>
              <a:off x="6145915" y="9595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1" name="Oval 1220"/>
            <p:cNvSpPr/>
            <p:nvPr/>
          </p:nvSpPr>
          <p:spPr>
            <a:xfrm>
              <a:off x="6145291" y="11858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2" name="Oval 1221"/>
            <p:cNvSpPr/>
            <p:nvPr/>
          </p:nvSpPr>
          <p:spPr>
            <a:xfrm>
              <a:off x="6145396" y="14145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3" name="Oval 1222"/>
            <p:cNvSpPr/>
            <p:nvPr/>
          </p:nvSpPr>
          <p:spPr>
            <a:xfrm>
              <a:off x="6144772" y="16409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4" name="Oval 1223"/>
            <p:cNvSpPr/>
            <p:nvPr/>
          </p:nvSpPr>
          <p:spPr>
            <a:xfrm>
              <a:off x="6145915" y="18736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5" name="Oval 1224"/>
            <p:cNvSpPr/>
            <p:nvPr/>
          </p:nvSpPr>
          <p:spPr>
            <a:xfrm>
              <a:off x="6145291" y="20999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6" name="Oval 1225"/>
            <p:cNvSpPr/>
            <p:nvPr/>
          </p:nvSpPr>
          <p:spPr>
            <a:xfrm>
              <a:off x="6145396" y="23286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7" name="Oval 1226"/>
            <p:cNvSpPr/>
            <p:nvPr/>
          </p:nvSpPr>
          <p:spPr>
            <a:xfrm>
              <a:off x="6144772" y="25549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8" name="Oval 1227"/>
            <p:cNvSpPr/>
            <p:nvPr/>
          </p:nvSpPr>
          <p:spPr>
            <a:xfrm>
              <a:off x="6374509" y="9623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9" name="Oval 1228"/>
            <p:cNvSpPr/>
            <p:nvPr/>
          </p:nvSpPr>
          <p:spPr>
            <a:xfrm>
              <a:off x="6373885" y="11887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0" name="Oval 1229"/>
            <p:cNvSpPr/>
            <p:nvPr/>
          </p:nvSpPr>
          <p:spPr>
            <a:xfrm>
              <a:off x="6373990" y="14174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1" name="Oval 1230"/>
            <p:cNvSpPr/>
            <p:nvPr/>
          </p:nvSpPr>
          <p:spPr>
            <a:xfrm>
              <a:off x="6373366" y="16437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2" name="Oval 1231"/>
            <p:cNvSpPr/>
            <p:nvPr/>
          </p:nvSpPr>
          <p:spPr>
            <a:xfrm>
              <a:off x="6374509" y="18764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3" name="Oval 1232"/>
            <p:cNvSpPr/>
            <p:nvPr/>
          </p:nvSpPr>
          <p:spPr>
            <a:xfrm>
              <a:off x="6373885" y="21027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4" name="Oval 1233"/>
            <p:cNvSpPr/>
            <p:nvPr/>
          </p:nvSpPr>
          <p:spPr>
            <a:xfrm>
              <a:off x="6373990" y="23314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5" name="Oval 1234"/>
            <p:cNvSpPr/>
            <p:nvPr/>
          </p:nvSpPr>
          <p:spPr>
            <a:xfrm>
              <a:off x="6373366" y="25578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6" name="Oval 1235"/>
            <p:cNvSpPr/>
            <p:nvPr/>
          </p:nvSpPr>
          <p:spPr>
            <a:xfrm>
              <a:off x="6605143" y="9602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7" name="Oval 1236"/>
            <p:cNvSpPr/>
            <p:nvPr/>
          </p:nvSpPr>
          <p:spPr>
            <a:xfrm>
              <a:off x="6604519" y="11866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8" name="Oval 1237"/>
            <p:cNvSpPr/>
            <p:nvPr/>
          </p:nvSpPr>
          <p:spPr>
            <a:xfrm>
              <a:off x="6604624" y="14153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9" name="Oval 1238"/>
            <p:cNvSpPr/>
            <p:nvPr/>
          </p:nvSpPr>
          <p:spPr>
            <a:xfrm>
              <a:off x="6604000" y="16416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0" name="Oval 1239"/>
            <p:cNvSpPr/>
            <p:nvPr/>
          </p:nvSpPr>
          <p:spPr>
            <a:xfrm>
              <a:off x="6605143" y="18743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1" name="Oval 1240"/>
            <p:cNvSpPr/>
            <p:nvPr/>
          </p:nvSpPr>
          <p:spPr>
            <a:xfrm>
              <a:off x="6604519" y="21006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2" name="Oval 1241"/>
            <p:cNvSpPr/>
            <p:nvPr/>
          </p:nvSpPr>
          <p:spPr>
            <a:xfrm>
              <a:off x="6604624" y="23293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3" name="Oval 1242"/>
            <p:cNvSpPr/>
            <p:nvPr/>
          </p:nvSpPr>
          <p:spPr>
            <a:xfrm>
              <a:off x="6604000" y="25557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4" name="Oval 1243"/>
            <p:cNvSpPr/>
            <p:nvPr/>
          </p:nvSpPr>
          <p:spPr>
            <a:xfrm>
              <a:off x="6833737" y="9630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5" name="Oval 1244"/>
            <p:cNvSpPr/>
            <p:nvPr/>
          </p:nvSpPr>
          <p:spPr>
            <a:xfrm>
              <a:off x="6833113" y="11894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6" name="Oval 1245"/>
            <p:cNvSpPr/>
            <p:nvPr/>
          </p:nvSpPr>
          <p:spPr>
            <a:xfrm>
              <a:off x="6833218" y="14181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7" name="Oval 1246"/>
            <p:cNvSpPr/>
            <p:nvPr/>
          </p:nvSpPr>
          <p:spPr>
            <a:xfrm>
              <a:off x="6832594" y="16444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8" name="Oval 1247"/>
            <p:cNvSpPr/>
            <p:nvPr/>
          </p:nvSpPr>
          <p:spPr>
            <a:xfrm>
              <a:off x="6833737" y="18771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9" name="Oval 1248"/>
            <p:cNvSpPr/>
            <p:nvPr/>
          </p:nvSpPr>
          <p:spPr>
            <a:xfrm>
              <a:off x="6833113" y="21034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0" name="Oval 1249"/>
            <p:cNvSpPr/>
            <p:nvPr/>
          </p:nvSpPr>
          <p:spPr>
            <a:xfrm>
              <a:off x="6833218" y="23321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1" name="Oval 1250"/>
            <p:cNvSpPr/>
            <p:nvPr/>
          </p:nvSpPr>
          <p:spPr>
            <a:xfrm>
              <a:off x="6832594" y="25585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2" name="Oval 1251"/>
            <p:cNvSpPr/>
            <p:nvPr/>
          </p:nvSpPr>
          <p:spPr>
            <a:xfrm>
              <a:off x="7060315" y="9588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3" name="Oval 1252"/>
            <p:cNvSpPr/>
            <p:nvPr/>
          </p:nvSpPr>
          <p:spPr>
            <a:xfrm>
              <a:off x="7059691" y="11852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4" name="Oval 1253"/>
            <p:cNvSpPr/>
            <p:nvPr/>
          </p:nvSpPr>
          <p:spPr>
            <a:xfrm>
              <a:off x="7059796" y="14138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5" name="Oval 1254"/>
            <p:cNvSpPr/>
            <p:nvPr/>
          </p:nvSpPr>
          <p:spPr>
            <a:xfrm>
              <a:off x="7059172" y="16402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6" name="Oval 1255"/>
            <p:cNvSpPr/>
            <p:nvPr/>
          </p:nvSpPr>
          <p:spPr>
            <a:xfrm>
              <a:off x="7060315" y="18729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7" name="Oval 1256"/>
            <p:cNvSpPr/>
            <p:nvPr/>
          </p:nvSpPr>
          <p:spPr>
            <a:xfrm>
              <a:off x="7059691" y="20992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8" name="Oval 1257"/>
            <p:cNvSpPr/>
            <p:nvPr/>
          </p:nvSpPr>
          <p:spPr>
            <a:xfrm>
              <a:off x="7059796" y="23279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9" name="Oval 1258"/>
            <p:cNvSpPr/>
            <p:nvPr/>
          </p:nvSpPr>
          <p:spPr>
            <a:xfrm>
              <a:off x="7059172" y="25542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0" name="Oval 1259"/>
            <p:cNvSpPr/>
            <p:nvPr/>
          </p:nvSpPr>
          <p:spPr>
            <a:xfrm>
              <a:off x="7288909" y="9616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1" name="Oval 1260"/>
            <p:cNvSpPr/>
            <p:nvPr/>
          </p:nvSpPr>
          <p:spPr>
            <a:xfrm>
              <a:off x="7288285" y="11880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2" name="Oval 1261"/>
            <p:cNvSpPr/>
            <p:nvPr/>
          </p:nvSpPr>
          <p:spPr>
            <a:xfrm>
              <a:off x="7288390" y="14167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3" name="Oval 1262"/>
            <p:cNvSpPr/>
            <p:nvPr/>
          </p:nvSpPr>
          <p:spPr>
            <a:xfrm>
              <a:off x="7287766" y="16430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4" name="Oval 1263"/>
            <p:cNvSpPr/>
            <p:nvPr/>
          </p:nvSpPr>
          <p:spPr>
            <a:xfrm>
              <a:off x="7288909" y="18757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5" name="Oval 1264"/>
            <p:cNvSpPr/>
            <p:nvPr/>
          </p:nvSpPr>
          <p:spPr>
            <a:xfrm>
              <a:off x="7288285" y="21020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6" name="Oval 1265"/>
            <p:cNvSpPr/>
            <p:nvPr/>
          </p:nvSpPr>
          <p:spPr>
            <a:xfrm>
              <a:off x="7288390" y="23307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7" name="Oval 1266"/>
            <p:cNvSpPr/>
            <p:nvPr/>
          </p:nvSpPr>
          <p:spPr>
            <a:xfrm>
              <a:off x="7287766" y="25571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8" name="Oval 1267"/>
            <p:cNvSpPr/>
            <p:nvPr/>
          </p:nvSpPr>
          <p:spPr>
            <a:xfrm>
              <a:off x="7519543" y="9609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9" name="Oval 1268"/>
            <p:cNvSpPr/>
            <p:nvPr/>
          </p:nvSpPr>
          <p:spPr>
            <a:xfrm>
              <a:off x="7518919" y="11873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0" name="Oval 1269"/>
            <p:cNvSpPr/>
            <p:nvPr/>
          </p:nvSpPr>
          <p:spPr>
            <a:xfrm>
              <a:off x="7519024" y="14160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1" name="Oval 1270"/>
            <p:cNvSpPr/>
            <p:nvPr/>
          </p:nvSpPr>
          <p:spPr>
            <a:xfrm>
              <a:off x="7518400" y="16423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2" name="Oval 1271"/>
            <p:cNvSpPr/>
            <p:nvPr/>
          </p:nvSpPr>
          <p:spPr>
            <a:xfrm>
              <a:off x="7519543" y="18750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3" name="Oval 1272"/>
            <p:cNvSpPr/>
            <p:nvPr/>
          </p:nvSpPr>
          <p:spPr>
            <a:xfrm>
              <a:off x="7518919" y="21013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4" name="Oval 1273"/>
            <p:cNvSpPr/>
            <p:nvPr/>
          </p:nvSpPr>
          <p:spPr>
            <a:xfrm>
              <a:off x="7519024" y="23300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5" name="Oval 1274"/>
            <p:cNvSpPr/>
            <p:nvPr/>
          </p:nvSpPr>
          <p:spPr>
            <a:xfrm>
              <a:off x="7518400" y="25564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6" name="Oval 1275"/>
            <p:cNvSpPr/>
            <p:nvPr/>
          </p:nvSpPr>
          <p:spPr>
            <a:xfrm>
              <a:off x="7748137" y="9637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7" name="Oval 1276"/>
            <p:cNvSpPr/>
            <p:nvPr/>
          </p:nvSpPr>
          <p:spPr>
            <a:xfrm>
              <a:off x="7747513" y="11901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8" name="Oval 1277"/>
            <p:cNvSpPr/>
            <p:nvPr/>
          </p:nvSpPr>
          <p:spPr>
            <a:xfrm>
              <a:off x="7747618" y="14188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9" name="Oval 1278"/>
            <p:cNvSpPr/>
            <p:nvPr/>
          </p:nvSpPr>
          <p:spPr>
            <a:xfrm>
              <a:off x="7746994" y="16451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0" name="Oval 1279"/>
            <p:cNvSpPr/>
            <p:nvPr/>
          </p:nvSpPr>
          <p:spPr>
            <a:xfrm>
              <a:off x="7748137" y="18778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1" name="Oval 1280"/>
            <p:cNvSpPr/>
            <p:nvPr/>
          </p:nvSpPr>
          <p:spPr>
            <a:xfrm>
              <a:off x="7747513" y="210418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2" name="Oval 1281"/>
            <p:cNvSpPr/>
            <p:nvPr/>
          </p:nvSpPr>
          <p:spPr>
            <a:xfrm>
              <a:off x="7747618" y="23328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3" name="Oval 1282"/>
            <p:cNvSpPr/>
            <p:nvPr/>
          </p:nvSpPr>
          <p:spPr>
            <a:xfrm>
              <a:off x="7746994" y="25592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0" name="Oval 1299"/>
            <p:cNvSpPr/>
            <p:nvPr/>
          </p:nvSpPr>
          <p:spPr>
            <a:xfrm>
              <a:off x="4779520" y="27890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1" name="Oval 1300"/>
            <p:cNvSpPr/>
            <p:nvPr/>
          </p:nvSpPr>
          <p:spPr>
            <a:xfrm>
              <a:off x="4778896" y="30154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2" name="Oval 1301"/>
            <p:cNvSpPr/>
            <p:nvPr/>
          </p:nvSpPr>
          <p:spPr>
            <a:xfrm>
              <a:off x="4779001" y="32440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3" name="Oval 1302"/>
            <p:cNvSpPr/>
            <p:nvPr/>
          </p:nvSpPr>
          <p:spPr>
            <a:xfrm>
              <a:off x="4778377" y="34704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4" name="Oval 1303"/>
            <p:cNvSpPr/>
            <p:nvPr/>
          </p:nvSpPr>
          <p:spPr>
            <a:xfrm>
              <a:off x="4779520" y="37031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5" name="Oval 1304"/>
            <p:cNvSpPr/>
            <p:nvPr/>
          </p:nvSpPr>
          <p:spPr>
            <a:xfrm>
              <a:off x="4778896" y="39294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6" name="Oval 1305"/>
            <p:cNvSpPr/>
            <p:nvPr/>
          </p:nvSpPr>
          <p:spPr>
            <a:xfrm>
              <a:off x="4779001" y="415814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7" name="Oval 1306"/>
            <p:cNvSpPr/>
            <p:nvPr/>
          </p:nvSpPr>
          <p:spPr>
            <a:xfrm>
              <a:off x="4778377" y="43844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8" name="Oval 1307"/>
            <p:cNvSpPr/>
            <p:nvPr/>
          </p:nvSpPr>
          <p:spPr>
            <a:xfrm>
              <a:off x="5008114" y="27918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9" name="Oval 1308"/>
            <p:cNvSpPr/>
            <p:nvPr/>
          </p:nvSpPr>
          <p:spPr>
            <a:xfrm>
              <a:off x="5007490" y="30182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0" name="Oval 1309"/>
            <p:cNvSpPr/>
            <p:nvPr/>
          </p:nvSpPr>
          <p:spPr>
            <a:xfrm>
              <a:off x="5007595" y="324691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1" name="Oval 1310"/>
            <p:cNvSpPr/>
            <p:nvPr/>
          </p:nvSpPr>
          <p:spPr>
            <a:xfrm>
              <a:off x="5006971" y="347326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2" name="Oval 1311"/>
            <p:cNvSpPr/>
            <p:nvPr/>
          </p:nvSpPr>
          <p:spPr>
            <a:xfrm>
              <a:off x="5008114" y="37059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3" name="Oval 1312"/>
            <p:cNvSpPr/>
            <p:nvPr/>
          </p:nvSpPr>
          <p:spPr>
            <a:xfrm>
              <a:off x="5007490" y="39322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4" name="Oval 1313"/>
            <p:cNvSpPr/>
            <p:nvPr/>
          </p:nvSpPr>
          <p:spPr>
            <a:xfrm>
              <a:off x="5007595" y="41609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5" name="Oval 1314"/>
            <p:cNvSpPr/>
            <p:nvPr/>
          </p:nvSpPr>
          <p:spPr>
            <a:xfrm>
              <a:off x="5006971" y="43873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6" name="Oval 1315"/>
            <p:cNvSpPr/>
            <p:nvPr/>
          </p:nvSpPr>
          <p:spPr>
            <a:xfrm>
              <a:off x="5234692" y="27876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7" name="Oval 1316"/>
            <p:cNvSpPr/>
            <p:nvPr/>
          </p:nvSpPr>
          <p:spPr>
            <a:xfrm>
              <a:off x="5234068" y="301398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8" name="Oval 1317"/>
            <p:cNvSpPr/>
            <p:nvPr/>
          </p:nvSpPr>
          <p:spPr>
            <a:xfrm>
              <a:off x="5234173" y="32426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9" name="Oval 1318"/>
            <p:cNvSpPr/>
            <p:nvPr/>
          </p:nvSpPr>
          <p:spPr>
            <a:xfrm>
              <a:off x="5233549" y="34690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0" name="Oval 1319"/>
            <p:cNvSpPr/>
            <p:nvPr/>
          </p:nvSpPr>
          <p:spPr>
            <a:xfrm>
              <a:off x="5234692" y="37016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1" name="Oval 1320"/>
            <p:cNvSpPr/>
            <p:nvPr/>
          </p:nvSpPr>
          <p:spPr>
            <a:xfrm>
              <a:off x="5234068" y="39280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2" name="Oval 1321"/>
            <p:cNvSpPr/>
            <p:nvPr/>
          </p:nvSpPr>
          <p:spPr>
            <a:xfrm>
              <a:off x="5234173" y="415673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3" name="Oval 1322"/>
            <p:cNvSpPr/>
            <p:nvPr/>
          </p:nvSpPr>
          <p:spPr>
            <a:xfrm>
              <a:off x="5233549" y="43830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4" name="Oval 1323"/>
            <p:cNvSpPr/>
            <p:nvPr/>
          </p:nvSpPr>
          <p:spPr>
            <a:xfrm>
              <a:off x="5463286" y="27904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5" name="Oval 1324"/>
            <p:cNvSpPr/>
            <p:nvPr/>
          </p:nvSpPr>
          <p:spPr>
            <a:xfrm>
              <a:off x="5462662" y="30168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6" name="Oval 1325"/>
            <p:cNvSpPr/>
            <p:nvPr/>
          </p:nvSpPr>
          <p:spPr>
            <a:xfrm>
              <a:off x="5462767" y="32455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7" name="Oval 1326"/>
            <p:cNvSpPr/>
            <p:nvPr/>
          </p:nvSpPr>
          <p:spPr>
            <a:xfrm>
              <a:off x="5462143" y="347184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8" name="Oval 1327"/>
            <p:cNvSpPr/>
            <p:nvPr/>
          </p:nvSpPr>
          <p:spPr>
            <a:xfrm>
              <a:off x="5463286" y="37045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9" name="Oval 1328"/>
            <p:cNvSpPr/>
            <p:nvPr/>
          </p:nvSpPr>
          <p:spPr>
            <a:xfrm>
              <a:off x="5462662" y="39308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0" name="Oval 1329"/>
            <p:cNvSpPr/>
            <p:nvPr/>
          </p:nvSpPr>
          <p:spPr>
            <a:xfrm>
              <a:off x="5462767" y="41595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1" name="Oval 1330"/>
            <p:cNvSpPr/>
            <p:nvPr/>
          </p:nvSpPr>
          <p:spPr>
            <a:xfrm>
              <a:off x="5462143" y="43858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2" name="Oval 1331"/>
            <p:cNvSpPr/>
            <p:nvPr/>
          </p:nvSpPr>
          <p:spPr>
            <a:xfrm>
              <a:off x="5693920" y="27897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3" name="Oval 1332"/>
            <p:cNvSpPr/>
            <p:nvPr/>
          </p:nvSpPr>
          <p:spPr>
            <a:xfrm>
              <a:off x="5693296" y="301610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4" name="Oval 1333"/>
            <p:cNvSpPr/>
            <p:nvPr/>
          </p:nvSpPr>
          <p:spPr>
            <a:xfrm>
              <a:off x="5693401" y="32448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5" name="Oval 1334"/>
            <p:cNvSpPr/>
            <p:nvPr/>
          </p:nvSpPr>
          <p:spPr>
            <a:xfrm>
              <a:off x="5692777" y="34711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6" name="Oval 1335"/>
            <p:cNvSpPr/>
            <p:nvPr/>
          </p:nvSpPr>
          <p:spPr>
            <a:xfrm>
              <a:off x="5693920" y="37038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7" name="Oval 1336"/>
            <p:cNvSpPr/>
            <p:nvPr/>
          </p:nvSpPr>
          <p:spPr>
            <a:xfrm>
              <a:off x="5693296" y="39301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8" name="Oval 1337"/>
            <p:cNvSpPr/>
            <p:nvPr/>
          </p:nvSpPr>
          <p:spPr>
            <a:xfrm>
              <a:off x="5693401" y="41588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9" name="Oval 1338"/>
            <p:cNvSpPr/>
            <p:nvPr/>
          </p:nvSpPr>
          <p:spPr>
            <a:xfrm>
              <a:off x="5692777" y="438519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0" name="Oval 1339"/>
            <p:cNvSpPr/>
            <p:nvPr/>
          </p:nvSpPr>
          <p:spPr>
            <a:xfrm>
              <a:off x="5922514" y="27925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1" name="Oval 1340"/>
            <p:cNvSpPr/>
            <p:nvPr/>
          </p:nvSpPr>
          <p:spPr>
            <a:xfrm>
              <a:off x="5921890" y="301892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2" name="Oval 1341"/>
            <p:cNvSpPr/>
            <p:nvPr/>
          </p:nvSpPr>
          <p:spPr>
            <a:xfrm>
              <a:off x="5921995" y="32476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3" name="Oval 1342"/>
            <p:cNvSpPr/>
            <p:nvPr/>
          </p:nvSpPr>
          <p:spPr>
            <a:xfrm>
              <a:off x="5921371" y="34739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4" name="Oval 1343"/>
            <p:cNvSpPr/>
            <p:nvPr/>
          </p:nvSpPr>
          <p:spPr>
            <a:xfrm>
              <a:off x="5922514" y="37066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5" name="Oval 1344"/>
            <p:cNvSpPr/>
            <p:nvPr/>
          </p:nvSpPr>
          <p:spPr>
            <a:xfrm>
              <a:off x="5921890" y="39329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6" name="Oval 1345"/>
            <p:cNvSpPr/>
            <p:nvPr/>
          </p:nvSpPr>
          <p:spPr>
            <a:xfrm>
              <a:off x="5921995" y="416167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7" name="Oval 1346"/>
            <p:cNvSpPr/>
            <p:nvPr/>
          </p:nvSpPr>
          <p:spPr>
            <a:xfrm>
              <a:off x="5921371" y="438801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8" name="Oval 1347"/>
            <p:cNvSpPr/>
            <p:nvPr/>
          </p:nvSpPr>
          <p:spPr>
            <a:xfrm>
              <a:off x="6149092" y="27883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9" name="Oval 1348"/>
            <p:cNvSpPr/>
            <p:nvPr/>
          </p:nvSpPr>
          <p:spPr>
            <a:xfrm>
              <a:off x="6148468" y="301469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0" name="Oval 1349"/>
            <p:cNvSpPr/>
            <p:nvPr/>
          </p:nvSpPr>
          <p:spPr>
            <a:xfrm>
              <a:off x="6148573" y="32433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1" name="Oval 1350"/>
            <p:cNvSpPr/>
            <p:nvPr/>
          </p:nvSpPr>
          <p:spPr>
            <a:xfrm>
              <a:off x="6147949" y="34697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2" name="Oval 1351"/>
            <p:cNvSpPr/>
            <p:nvPr/>
          </p:nvSpPr>
          <p:spPr>
            <a:xfrm>
              <a:off x="6149092" y="37023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3" name="Oval 1352"/>
            <p:cNvSpPr/>
            <p:nvPr/>
          </p:nvSpPr>
          <p:spPr>
            <a:xfrm>
              <a:off x="6148468" y="392874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4" name="Oval 1353"/>
            <p:cNvSpPr/>
            <p:nvPr/>
          </p:nvSpPr>
          <p:spPr>
            <a:xfrm>
              <a:off x="6148573" y="415743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5" name="Oval 1354"/>
            <p:cNvSpPr/>
            <p:nvPr/>
          </p:nvSpPr>
          <p:spPr>
            <a:xfrm>
              <a:off x="6147949" y="43837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6" name="Oval 1355"/>
            <p:cNvSpPr/>
            <p:nvPr/>
          </p:nvSpPr>
          <p:spPr>
            <a:xfrm>
              <a:off x="6377686" y="27911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7" name="Oval 1356"/>
            <p:cNvSpPr/>
            <p:nvPr/>
          </p:nvSpPr>
          <p:spPr>
            <a:xfrm>
              <a:off x="6377062" y="30175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8" name="Oval 1357"/>
            <p:cNvSpPr/>
            <p:nvPr/>
          </p:nvSpPr>
          <p:spPr>
            <a:xfrm>
              <a:off x="6377167" y="324620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9" name="Oval 1358"/>
            <p:cNvSpPr/>
            <p:nvPr/>
          </p:nvSpPr>
          <p:spPr>
            <a:xfrm>
              <a:off x="6376543" y="34725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0" name="Oval 1359"/>
            <p:cNvSpPr/>
            <p:nvPr/>
          </p:nvSpPr>
          <p:spPr>
            <a:xfrm>
              <a:off x="6377686" y="37052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1" name="Oval 1360"/>
            <p:cNvSpPr/>
            <p:nvPr/>
          </p:nvSpPr>
          <p:spPr>
            <a:xfrm>
              <a:off x="6377062" y="39315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2" name="Oval 1361"/>
            <p:cNvSpPr/>
            <p:nvPr/>
          </p:nvSpPr>
          <p:spPr>
            <a:xfrm>
              <a:off x="6377167" y="416025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3" name="Oval 1362"/>
            <p:cNvSpPr/>
            <p:nvPr/>
          </p:nvSpPr>
          <p:spPr>
            <a:xfrm>
              <a:off x="6376543" y="43866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4" name="Oval 1363"/>
            <p:cNvSpPr/>
            <p:nvPr/>
          </p:nvSpPr>
          <p:spPr>
            <a:xfrm>
              <a:off x="6608320" y="27890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5" name="Oval 1364"/>
            <p:cNvSpPr/>
            <p:nvPr/>
          </p:nvSpPr>
          <p:spPr>
            <a:xfrm>
              <a:off x="6607696" y="30154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6" name="Oval 1365"/>
            <p:cNvSpPr/>
            <p:nvPr/>
          </p:nvSpPr>
          <p:spPr>
            <a:xfrm>
              <a:off x="6607801" y="32441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7" name="Oval 1366"/>
            <p:cNvSpPr/>
            <p:nvPr/>
          </p:nvSpPr>
          <p:spPr>
            <a:xfrm>
              <a:off x="6607177" y="34704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8" name="Oval 1367"/>
            <p:cNvSpPr/>
            <p:nvPr/>
          </p:nvSpPr>
          <p:spPr>
            <a:xfrm>
              <a:off x="6608320" y="370311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9" name="Oval 1368"/>
            <p:cNvSpPr/>
            <p:nvPr/>
          </p:nvSpPr>
          <p:spPr>
            <a:xfrm>
              <a:off x="6607696" y="392945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0" name="Oval 1369"/>
            <p:cNvSpPr/>
            <p:nvPr/>
          </p:nvSpPr>
          <p:spPr>
            <a:xfrm>
              <a:off x="6607801" y="415815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1" name="Oval 1370"/>
            <p:cNvSpPr/>
            <p:nvPr/>
          </p:nvSpPr>
          <p:spPr>
            <a:xfrm>
              <a:off x="6607177" y="438449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2" name="Oval 1371"/>
            <p:cNvSpPr/>
            <p:nvPr/>
          </p:nvSpPr>
          <p:spPr>
            <a:xfrm>
              <a:off x="6836914" y="27918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3" name="Oval 1372"/>
            <p:cNvSpPr/>
            <p:nvPr/>
          </p:nvSpPr>
          <p:spPr>
            <a:xfrm>
              <a:off x="6836290" y="30182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4" name="Oval 1373"/>
            <p:cNvSpPr/>
            <p:nvPr/>
          </p:nvSpPr>
          <p:spPr>
            <a:xfrm>
              <a:off x="6836395" y="32469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5" name="Oval 1374"/>
            <p:cNvSpPr/>
            <p:nvPr/>
          </p:nvSpPr>
          <p:spPr>
            <a:xfrm>
              <a:off x="6835771" y="34732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6" name="Oval 1375"/>
            <p:cNvSpPr/>
            <p:nvPr/>
          </p:nvSpPr>
          <p:spPr>
            <a:xfrm>
              <a:off x="6836914" y="370593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7" name="Oval 1376"/>
            <p:cNvSpPr/>
            <p:nvPr/>
          </p:nvSpPr>
          <p:spPr>
            <a:xfrm>
              <a:off x="6836290" y="39322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8" name="Oval 1377"/>
            <p:cNvSpPr/>
            <p:nvPr/>
          </p:nvSpPr>
          <p:spPr>
            <a:xfrm>
              <a:off x="6836395" y="416097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9" name="Oval 1378"/>
            <p:cNvSpPr/>
            <p:nvPr/>
          </p:nvSpPr>
          <p:spPr>
            <a:xfrm>
              <a:off x="6835771" y="43873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0" name="Oval 1379"/>
            <p:cNvSpPr/>
            <p:nvPr/>
          </p:nvSpPr>
          <p:spPr>
            <a:xfrm>
              <a:off x="7063492" y="27876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1" name="Oval 1380"/>
            <p:cNvSpPr/>
            <p:nvPr/>
          </p:nvSpPr>
          <p:spPr>
            <a:xfrm>
              <a:off x="7062868" y="30139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2" name="Oval 1381"/>
            <p:cNvSpPr/>
            <p:nvPr/>
          </p:nvSpPr>
          <p:spPr>
            <a:xfrm>
              <a:off x="7062973" y="32426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3" name="Oval 1382"/>
            <p:cNvSpPr/>
            <p:nvPr/>
          </p:nvSpPr>
          <p:spPr>
            <a:xfrm>
              <a:off x="7062349" y="34690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4" name="Oval 1383"/>
            <p:cNvSpPr/>
            <p:nvPr/>
          </p:nvSpPr>
          <p:spPr>
            <a:xfrm>
              <a:off x="7063492" y="370169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5" name="Oval 1384"/>
            <p:cNvSpPr/>
            <p:nvPr/>
          </p:nvSpPr>
          <p:spPr>
            <a:xfrm>
              <a:off x="7062868" y="39280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6" name="Oval 1385"/>
            <p:cNvSpPr/>
            <p:nvPr/>
          </p:nvSpPr>
          <p:spPr>
            <a:xfrm>
              <a:off x="7062973" y="41567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7" name="Oval 1386"/>
            <p:cNvSpPr/>
            <p:nvPr/>
          </p:nvSpPr>
          <p:spPr>
            <a:xfrm>
              <a:off x="7062349" y="438308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8" name="Oval 1387"/>
            <p:cNvSpPr/>
            <p:nvPr/>
          </p:nvSpPr>
          <p:spPr>
            <a:xfrm>
              <a:off x="7292086" y="27904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9" name="Oval 1388"/>
            <p:cNvSpPr/>
            <p:nvPr/>
          </p:nvSpPr>
          <p:spPr>
            <a:xfrm>
              <a:off x="7291462" y="30168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0" name="Oval 1389"/>
            <p:cNvSpPr/>
            <p:nvPr/>
          </p:nvSpPr>
          <p:spPr>
            <a:xfrm>
              <a:off x="7291567" y="32455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1" name="Oval 1390"/>
            <p:cNvSpPr/>
            <p:nvPr/>
          </p:nvSpPr>
          <p:spPr>
            <a:xfrm>
              <a:off x="7290943" y="34718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2" name="Oval 1391"/>
            <p:cNvSpPr/>
            <p:nvPr/>
          </p:nvSpPr>
          <p:spPr>
            <a:xfrm>
              <a:off x="7292086" y="37045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3" name="Oval 1392"/>
            <p:cNvSpPr/>
            <p:nvPr/>
          </p:nvSpPr>
          <p:spPr>
            <a:xfrm>
              <a:off x="7291462" y="39308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4" name="Oval 1393"/>
            <p:cNvSpPr/>
            <p:nvPr/>
          </p:nvSpPr>
          <p:spPr>
            <a:xfrm>
              <a:off x="7291567" y="41595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5" name="Oval 1394"/>
            <p:cNvSpPr/>
            <p:nvPr/>
          </p:nvSpPr>
          <p:spPr>
            <a:xfrm>
              <a:off x="7290943" y="43859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6" name="Oval 1395"/>
            <p:cNvSpPr/>
            <p:nvPr/>
          </p:nvSpPr>
          <p:spPr>
            <a:xfrm>
              <a:off x="7522720" y="27897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7" name="Oval 1396"/>
            <p:cNvSpPr/>
            <p:nvPr/>
          </p:nvSpPr>
          <p:spPr>
            <a:xfrm>
              <a:off x="7522096" y="30161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8" name="Oval 1397"/>
            <p:cNvSpPr/>
            <p:nvPr/>
          </p:nvSpPr>
          <p:spPr>
            <a:xfrm>
              <a:off x="7522201" y="324480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9" name="Oval 1398"/>
            <p:cNvSpPr/>
            <p:nvPr/>
          </p:nvSpPr>
          <p:spPr>
            <a:xfrm>
              <a:off x="7521577" y="34711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0" name="Oval 1399"/>
            <p:cNvSpPr/>
            <p:nvPr/>
          </p:nvSpPr>
          <p:spPr>
            <a:xfrm>
              <a:off x="7522720" y="37038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1" name="Oval 1400"/>
            <p:cNvSpPr/>
            <p:nvPr/>
          </p:nvSpPr>
          <p:spPr>
            <a:xfrm>
              <a:off x="7522096" y="393016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2" name="Oval 1401"/>
            <p:cNvSpPr/>
            <p:nvPr/>
          </p:nvSpPr>
          <p:spPr>
            <a:xfrm>
              <a:off x="7522201" y="41588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3" name="Oval 1402"/>
            <p:cNvSpPr/>
            <p:nvPr/>
          </p:nvSpPr>
          <p:spPr>
            <a:xfrm>
              <a:off x="7521577" y="438520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4" name="Oval 1403"/>
            <p:cNvSpPr/>
            <p:nvPr/>
          </p:nvSpPr>
          <p:spPr>
            <a:xfrm>
              <a:off x="7751314" y="27925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5" name="Oval 1404"/>
            <p:cNvSpPr/>
            <p:nvPr/>
          </p:nvSpPr>
          <p:spPr>
            <a:xfrm>
              <a:off x="7750690" y="30189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6" name="Oval 1405"/>
            <p:cNvSpPr/>
            <p:nvPr/>
          </p:nvSpPr>
          <p:spPr>
            <a:xfrm>
              <a:off x="7750795" y="324762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7" name="Oval 1406"/>
            <p:cNvSpPr/>
            <p:nvPr/>
          </p:nvSpPr>
          <p:spPr>
            <a:xfrm>
              <a:off x="7750171" y="34739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8" name="Oval 1407"/>
            <p:cNvSpPr/>
            <p:nvPr/>
          </p:nvSpPr>
          <p:spPr>
            <a:xfrm>
              <a:off x="7751314" y="37066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9" name="Oval 1408"/>
            <p:cNvSpPr/>
            <p:nvPr/>
          </p:nvSpPr>
          <p:spPr>
            <a:xfrm>
              <a:off x="7750690" y="393298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0" name="Oval 1409"/>
            <p:cNvSpPr/>
            <p:nvPr/>
          </p:nvSpPr>
          <p:spPr>
            <a:xfrm>
              <a:off x="7750795" y="41616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1" name="Oval 1410"/>
            <p:cNvSpPr/>
            <p:nvPr/>
          </p:nvSpPr>
          <p:spPr>
            <a:xfrm>
              <a:off x="7750171" y="438802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8" name="Oval 1427"/>
            <p:cNvSpPr/>
            <p:nvPr/>
          </p:nvSpPr>
          <p:spPr>
            <a:xfrm>
              <a:off x="1118743" y="46199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9" name="Oval 1428"/>
            <p:cNvSpPr/>
            <p:nvPr/>
          </p:nvSpPr>
          <p:spPr>
            <a:xfrm>
              <a:off x="1118119" y="48463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0" name="Oval 1429"/>
            <p:cNvSpPr/>
            <p:nvPr/>
          </p:nvSpPr>
          <p:spPr>
            <a:xfrm>
              <a:off x="1118224" y="50750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1" name="Oval 1430"/>
            <p:cNvSpPr/>
            <p:nvPr/>
          </p:nvSpPr>
          <p:spPr>
            <a:xfrm>
              <a:off x="1117600" y="53013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6" name="Oval 1435"/>
            <p:cNvSpPr/>
            <p:nvPr/>
          </p:nvSpPr>
          <p:spPr>
            <a:xfrm>
              <a:off x="1347337" y="462279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7" name="Oval 1436"/>
            <p:cNvSpPr/>
            <p:nvPr/>
          </p:nvSpPr>
          <p:spPr>
            <a:xfrm>
              <a:off x="1346713" y="484913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8" name="Oval 1437"/>
            <p:cNvSpPr/>
            <p:nvPr/>
          </p:nvSpPr>
          <p:spPr>
            <a:xfrm>
              <a:off x="1346818" y="50778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9" name="Oval 1438"/>
            <p:cNvSpPr/>
            <p:nvPr/>
          </p:nvSpPr>
          <p:spPr>
            <a:xfrm>
              <a:off x="1346194" y="530417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4" name="Oval 1443"/>
            <p:cNvSpPr/>
            <p:nvPr/>
          </p:nvSpPr>
          <p:spPr>
            <a:xfrm>
              <a:off x="1573915" y="46185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5" name="Oval 1444"/>
            <p:cNvSpPr/>
            <p:nvPr/>
          </p:nvSpPr>
          <p:spPr>
            <a:xfrm>
              <a:off x="1573291" y="48449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6" name="Oval 1445"/>
            <p:cNvSpPr/>
            <p:nvPr/>
          </p:nvSpPr>
          <p:spPr>
            <a:xfrm>
              <a:off x="1573396" y="50736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7" name="Oval 1446"/>
            <p:cNvSpPr/>
            <p:nvPr/>
          </p:nvSpPr>
          <p:spPr>
            <a:xfrm>
              <a:off x="1572772" y="52999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2" name="Oval 1451"/>
            <p:cNvSpPr/>
            <p:nvPr/>
          </p:nvSpPr>
          <p:spPr>
            <a:xfrm>
              <a:off x="1802509" y="46213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3" name="Oval 1452"/>
            <p:cNvSpPr/>
            <p:nvPr/>
          </p:nvSpPr>
          <p:spPr>
            <a:xfrm>
              <a:off x="1801885" y="48477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4" name="Oval 1453"/>
            <p:cNvSpPr/>
            <p:nvPr/>
          </p:nvSpPr>
          <p:spPr>
            <a:xfrm>
              <a:off x="1801990" y="50764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5" name="Oval 1454"/>
            <p:cNvSpPr/>
            <p:nvPr/>
          </p:nvSpPr>
          <p:spPr>
            <a:xfrm>
              <a:off x="1801366" y="53027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0" name="Oval 1459"/>
            <p:cNvSpPr/>
            <p:nvPr/>
          </p:nvSpPr>
          <p:spPr>
            <a:xfrm>
              <a:off x="2033143" y="462067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1" name="Oval 1460"/>
            <p:cNvSpPr/>
            <p:nvPr/>
          </p:nvSpPr>
          <p:spPr>
            <a:xfrm>
              <a:off x="2032519" y="48470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2" name="Oval 1461"/>
            <p:cNvSpPr/>
            <p:nvPr/>
          </p:nvSpPr>
          <p:spPr>
            <a:xfrm>
              <a:off x="2032624" y="507571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3" name="Oval 1462"/>
            <p:cNvSpPr/>
            <p:nvPr/>
          </p:nvSpPr>
          <p:spPr>
            <a:xfrm>
              <a:off x="2032000" y="530206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8" name="Oval 1467"/>
            <p:cNvSpPr/>
            <p:nvPr/>
          </p:nvSpPr>
          <p:spPr>
            <a:xfrm>
              <a:off x="2261737" y="46234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9" name="Oval 1468"/>
            <p:cNvSpPr/>
            <p:nvPr/>
          </p:nvSpPr>
          <p:spPr>
            <a:xfrm>
              <a:off x="2261113" y="484984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0" name="Oval 1469"/>
            <p:cNvSpPr/>
            <p:nvPr/>
          </p:nvSpPr>
          <p:spPr>
            <a:xfrm>
              <a:off x="2261218" y="50785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1" name="Oval 1470"/>
            <p:cNvSpPr/>
            <p:nvPr/>
          </p:nvSpPr>
          <p:spPr>
            <a:xfrm>
              <a:off x="2260594" y="530488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6" name="Oval 1475"/>
            <p:cNvSpPr/>
            <p:nvPr/>
          </p:nvSpPr>
          <p:spPr>
            <a:xfrm>
              <a:off x="2488315" y="46192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7" name="Oval 1476"/>
            <p:cNvSpPr/>
            <p:nvPr/>
          </p:nvSpPr>
          <p:spPr>
            <a:xfrm>
              <a:off x="2487691" y="48456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8" name="Oval 1477"/>
            <p:cNvSpPr/>
            <p:nvPr/>
          </p:nvSpPr>
          <p:spPr>
            <a:xfrm>
              <a:off x="2487796" y="50743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9" name="Oval 1478"/>
            <p:cNvSpPr/>
            <p:nvPr/>
          </p:nvSpPr>
          <p:spPr>
            <a:xfrm>
              <a:off x="2487172" y="53006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4" name="Oval 1483"/>
            <p:cNvSpPr/>
            <p:nvPr/>
          </p:nvSpPr>
          <p:spPr>
            <a:xfrm>
              <a:off x="2716909" y="46220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5" name="Oval 1484"/>
            <p:cNvSpPr/>
            <p:nvPr/>
          </p:nvSpPr>
          <p:spPr>
            <a:xfrm>
              <a:off x="2716285" y="48484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6" name="Oval 1485"/>
            <p:cNvSpPr/>
            <p:nvPr/>
          </p:nvSpPr>
          <p:spPr>
            <a:xfrm>
              <a:off x="2716390" y="50771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7" name="Oval 1486"/>
            <p:cNvSpPr/>
            <p:nvPr/>
          </p:nvSpPr>
          <p:spPr>
            <a:xfrm>
              <a:off x="2715766" y="53034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2" name="Oval 1491"/>
            <p:cNvSpPr/>
            <p:nvPr/>
          </p:nvSpPr>
          <p:spPr>
            <a:xfrm>
              <a:off x="2947543" y="461997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3" name="Oval 1492"/>
            <p:cNvSpPr/>
            <p:nvPr/>
          </p:nvSpPr>
          <p:spPr>
            <a:xfrm>
              <a:off x="2946919" y="484632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4" name="Oval 1493"/>
            <p:cNvSpPr/>
            <p:nvPr/>
          </p:nvSpPr>
          <p:spPr>
            <a:xfrm>
              <a:off x="2947024" y="507501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5" name="Oval 1494"/>
            <p:cNvSpPr/>
            <p:nvPr/>
          </p:nvSpPr>
          <p:spPr>
            <a:xfrm>
              <a:off x="2946400" y="53013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0" name="Oval 1499"/>
            <p:cNvSpPr/>
            <p:nvPr/>
          </p:nvSpPr>
          <p:spPr>
            <a:xfrm>
              <a:off x="3176137" y="462279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1" name="Oval 1500"/>
            <p:cNvSpPr/>
            <p:nvPr/>
          </p:nvSpPr>
          <p:spPr>
            <a:xfrm>
              <a:off x="3175513" y="484914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2" name="Oval 1501"/>
            <p:cNvSpPr/>
            <p:nvPr/>
          </p:nvSpPr>
          <p:spPr>
            <a:xfrm>
              <a:off x="3175618" y="507783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3" name="Oval 1502"/>
            <p:cNvSpPr/>
            <p:nvPr/>
          </p:nvSpPr>
          <p:spPr>
            <a:xfrm>
              <a:off x="3174994" y="53041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8" name="Oval 1507"/>
            <p:cNvSpPr/>
            <p:nvPr/>
          </p:nvSpPr>
          <p:spPr>
            <a:xfrm>
              <a:off x="3402715" y="46185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9" name="Oval 1508"/>
            <p:cNvSpPr/>
            <p:nvPr/>
          </p:nvSpPr>
          <p:spPr>
            <a:xfrm>
              <a:off x="3402091" y="484490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0" name="Oval 1509"/>
            <p:cNvSpPr/>
            <p:nvPr/>
          </p:nvSpPr>
          <p:spPr>
            <a:xfrm>
              <a:off x="3402196" y="50736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1" name="Oval 1510"/>
            <p:cNvSpPr/>
            <p:nvPr/>
          </p:nvSpPr>
          <p:spPr>
            <a:xfrm>
              <a:off x="3401572" y="52999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6" name="Oval 1515"/>
            <p:cNvSpPr/>
            <p:nvPr/>
          </p:nvSpPr>
          <p:spPr>
            <a:xfrm>
              <a:off x="3631309" y="46213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7" name="Oval 1516"/>
            <p:cNvSpPr/>
            <p:nvPr/>
          </p:nvSpPr>
          <p:spPr>
            <a:xfrm>
              <a:off x="3630685" y="48477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8" name="Oval 1517"/>
            <p:cNvSpPr/>
            <p:nvPr/>
          </p:nvSpPr>
          <p:spPr>
            <a:xfrm>
              <a:off x="3630790" y="50764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9" name="Oval 1518"/>
            <p:cNvSpPr/>
            <p:nvPr/>
          </p:nvSpPr>
          <p:spPr>
            <a:xfrm>
              <a:off x="3630166" y="53027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4" name="Oval 1523"/>
            <p:cNvSpPr/>
            <p:nvPr/>
          </p:nvSpPr>
          <p:spPr>
            <a:xfrm>
              <a:off x="3861943" y="462068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5" name="Oval 1524"/>
            <p:cNvSpPr/>
            <p:nvPr/>
          </p:nvSpPr>
          <p:spPr>
            <a:xfrm>
              <a:off x="3861319" y="48470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6" name="Oval 1525"/>
            <p:cNvSpPr/>
            <p:nvPr/>
          </p:nvSpPr>
          <p:spPr>
            <a:xfrm>
              <a:off x="3861424" y="50757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7" name="Oval 1526"/>
            <p:cNvSpPr/>
            <p:nvPr/>
          </p:nvSpPr>
          <p:spPr>
            <a:xfrm>
              <a:off x="3860800" y="530206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2" name="Oval 1531"/>
            <p:cNvSpPr/>
            <p:nvPr/>
          </p:nvSpPr>
          <p:spPr>
            <a:xfrm>
              <a:off x="4090537" y="462350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3" name="Oval 1532"/>
            <p:cNvSpPr/>
            <p:nvPr/>
          </p:nvSpPr>
          <p:spPr>
            <a:xfrm>
              <a:off x="4089913" y="48498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4" name="Oval 1533"/>
            <p:cNvSpPr/>
            <p:nvPr/>
          </p:nvSpPr>
          <p:spPr>
            <a:xfrm>
              <a:off x="4090018" y="507854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5" name="Oval 1534"/>
            <p:cNvSpPr/>
            <p:nvPr/>
          </p:nvSpPr>
          <p:spPr>
            <a:xfrm>
              <a:off x="4089394" y="53048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0" name="Oval 1539"/>
            <p:cNvSpPr/>
            <p:nvPr/>
          </p:nvSpPr>
          <p:spPr>
            <a:xfrm>
              <a:off x="4317115" y="46192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1" name="Oval 1540"/>
            <p:cNvSpPr/>
            <p:nvPr/>
          </p:nvSpPr>
          <p:spPr>
            <a:xfrm>
              <a:off x="4316491" y="48456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2" name="Oval 1541"/>
            <p:cNvSpPr/>
            <p:nvPr/>
          </p:nvSpPr>
          <p:spPr>
            <a:xfrm>
              <a:off x="4316596" y="50743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3" name="Oval 1542"/>
            <p:cNvSpPr/>
            <p:nvPr/>
          </p:nvSpPr>
          <p:spPr>
            <a:xfrm>
              <a:off x="4315972" y="53006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8" name="Oval 1547"/>
            <p:cNvSpPr/>
            <p:nvPr/>
          </p:nvSpPr>
          <p:spPr>
            <a:xfrm>
              <a:off x="4545709" y="46220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9" name="Oval 1548"/>
            <p:cNvSpPr/>
            <p:nvPr/>
          </p:nvSpPr>
          <p:spPr>
            <a:xfrm>
              <a:off x="4545085" y="48484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0" name="Oval 1549"/>
            <p:cNvSpPr/>
            <p:nvPr/>
          </p:nvSpPr>
          <p:spPr>
            <a:xfrm>
              <a:off x="4545190" y="50771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1" name="Oval 1550"/>
            <p:cNvSpPr/>
            <p:nvPr/>
          </p:nvSpPr>
          <p:spPr>
            <a:xfrm>
              <a:off x="4544566" y="53034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6" name="Oval 1555"/>
            <p:cNvSpPr/>
            <p:nvPr/>
          </p:nvSpPr>
          <p:spPr>
            <a:xfrm>
              <a:off x="4779518" y="461785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7" name="Oval 1556"/>
            <p:cNvSpPr/>
            <p:nvPr/>
          </p:nvSpPr>
          <p:spPr>
            <a:xfrm>
              <a:off x="4778894" y="484420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8" name="Oval 1557"/>
            <p:cNvSpPr/>
            <p:nvPr/>
          </p:nvSpPr>
          <p:spPr>
            <a:xfrm>
              <a:off x="4778999" y="507290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9" name="Oval 1558"/>
            <p:cNvSpPr/>
            <p:nvPr/>
          </p:nvSpPr>
          <p:spPr>
            <a:xfrm>
              <a:off x="4778375" y="529924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4" name="Oval 1563"/>
            <p:cNvSpPr/>
            <p:nvPr/>
          </p:nvSpPr>
          <p:spPr>
            <a:xfrm>
              <a:off x="5008112" y="462067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5" name="Oval 1564"/>
            <p:cNvSpPr/>
            <p:nvPr/>
          </p:nvSpPr>
          <p:spPr>
            <a:xfrm>
              <a:off x="5007488" y="484702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6" name="Oval 1565"/>
            <p:cNvSpPr/>
            <p:nvPr/>
          </p:nvSpPr>
          <p:spPr>
            <a:xfrm>
              <a:off x="5007593" y="507572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7" name="Oval 1566"/>
            <p:cNvSpPr/>
            <p:nvPr/>
          </p:nvSpPr>
          <p:spPr>
            <a:xfrm>
              <a:off x="5006969" y="530206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2" name="Oval 1571"/>
            <p:cNvSpPr/>
            <p:nvPr/>
          </p:nvSpPr>
          <p:spPr>
            <a:xfrm>
              <a:off x="5234690" y="461644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3" name="Oval 1572"/>
            <p:cNvSpPr/>
            <p:nvPr/>
          </p:nvSpPr>
          <p:spPr>
            <a:xfrm>
              <a:off x="5234066" y="484279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4" name="Oval 1573"/>
            <p:cNvSpPr/>
            <p:nvPr/>
          </p:nvSpPr>
          <p:spPr>
            <a:xfrm>
              <a:off x="5234171" y="507148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5" name="Oval 1574"/>
            <p:cNvSpPr/>
            <p:nvPr/>
          </p:nvSpPr>
          <p:spPr>
            <a:xfrm>
              <a:off x="5233547" y="529783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0" name="Oval 1579"/>
            <p:cNvSpPr/>
            <p:nvPr/>
          </p:nvSpPr>
          <p:spPr>
            <a:xfrm>
              <a:off x="5463284" y="461926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1" name="Oval 1580"/>
            <p:cNvSpPr/>
            <p:nvPr/>
          </p:nvSpPr>
          <p:spPr>
            <a:xfrm>
              <a:off x="5462660" y="48456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2" name="Oval 1581"/>
            <p:cNvSpPr/>
            <p:nvPr/>
          </p:nvSpPr>
          <p:spPr>
            <a:xfrm>
              <a:off x="5462765" y="50743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3" name="Oval 1582"/>
            <p:cNvSpPr/>
            <p:nvPr/>
          </p:nvSpPr>
          <p:spPr>
            <a:xfrm>
              <a:off x="5462141" y="530065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8" name="Oval 1587"/>
            <p:cNvSpPr/>
            <p:nvPr/>
          </p:nvSpPr>
          <p:spPr>
            <a:xfrm>
              <a:off x="5693918" y="461856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9" name="Oval 1588"/>
            <p:cNvSpPr/>
            <p:nvPr/>
          </p:nvSpPr>
          <p:spPr>
            <a:xfrm>
              <a:off x="5693294" y="484490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0" name="Oval 1589"/>
            <p:cNvSpPr/>
            <p:nvPr/>
          </p:nvSpPr>
          <p:spPr>
            <a:xfrm>
              <a:off x="5693399" y="507360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1" name="Oval 1590"/>
            <p:cNvSpPr/>
            <p:nvPr/>
          </p:nvSpPr>
          <p:spPr>
            <a:xfrm>
              <a:off x="5692775" y="529994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6" name="Oval 1595"/>
            <p:cNvSpPr/>
            <p:nvPr/>
          </p:nvSpPr>
          <p:spPr>
            <a:xfrm>
              <a:off x="5922512" y="462138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7" name="Oval 1596"/>
            <p:cNvSpPr/>
            <p:nvPr/>
          </p:nvSpPr>
          <p:spPr>
            <a:xfrm>
              <a:off x="5921888" y="484772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8" name="Oval 1597"/>
            <p:cNvSpPr/>
            <p:nvPr/>
          </p:nvSpPr>
          <p:spPr>
            <a:xfrm>
              <a:off x="5921993" y="507642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9" name="Oval 1598"/>
            <p:cNvSpPr/>
            <p:nvPr/>
          </p:nvSpPr>
          <p:spPr>
            <a:xfrm>
              <a:off x="5921369" y="5302768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4" name="Oval 1603"/>
            <p:cNvSpPr/>
            <p:nvPr/>
          </p:nvSpPr>
          <p:spPr>
            <a:xfrm>
              <a:off x="6149090" y="46171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5" name="Oval 1604"/>
            <p:cNvSpPr/>
            <p:nvPr/>
          </p:nvSpPr>
          <p:spPr>
            <a:xfrm>
              <a:off x="6148466" y="484349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6" name="Oval 1605"/>
            <p:cNvSpPr/>
            <p:nvPr/>
          </p:nvSpPr>
          <p:spPr>
            <a:xfrm>
              <a:off x="6148571" y="507219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7" name="Oval 1606"/>
            <p:cNvSpPr/>
            <p:nvPr/>
          </p:nvSpPr>
          <p:spPr>
            <a:xfrm>
              <a:off x="6147947" y="529853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2" name="Oval 1611"/>
            <p:cNvSpPr/>
            <p:nvPr/>
          </p:nvSpPr>
          <p:spPr>
            <a:xfrm>
              <a:off x="6377684" y="46199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3" name="Oval 1612"/>
            <p:cNvSpPr/>
            <p:nvPr/>
          </p:nvSpPr>
          <p:spPr>
            <a:xfrm>
              <a:off x="6377060" y="484631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4" name="Oval 1613"/>
            <p:cNvSpPr/>
            <p:nvPr/>
          </p:nvSpPr>
          <p:spPr>
            <a:xfrm>
              <a:off x="6377165" y="5075011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5" name="Oval 1614"/>
            <p:cNvSpPr/>
            <p:nvPr/>
          </p:nvSpPr>
          <p:spPr>
            <a:xfrm>
              <a:off x="6376541" y="530135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0" name="Oval 1619"/>
            <p:cNvSpPr/>
            <p:nvPr/>
          </p:nvSpPr>
          <p:spPr>
            <a:xfrm>
              <a:off x="6608318" y="461786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1" name="Oval 1620"/>
            <p:cNvSpPr/>
            <p:nvPr/>
          </p:nvSpPr>
          <p:spPr>
            <a:xfrm>
              <a:off x="6607694" y="484420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2" name="Oval 1621"/>
            <p:cNvSpPr/>
            <p:nvPr/>
          </p:nvSpPr>
          <p:spPr>
            <a:xfrm>
              <a:off x="6607799" y="507290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3" name="Oval 1622"/>
            <p:cNvSpPr/>
            <p:nvPr/>
          </p:nvSpPr>
          <p:spPr>
            <a:xfrm>
              <a:off x="6607175" y="529925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8" name="Oval 1627"/>
            <p:cNvSpPr/>
            <p:nvPr/>
          </p:nvSpPr>
          <p:spPr>
            <a:xfrm>
              <a:off x="6836912" y="4620685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9" name="Oval 1628"/>
            <p:cNvSpPr/>
            <p:nvPr/>
          </p:nvSpPr>
          <p:spPr>
            <a:xfrm>
              <a:off x="6836288" y="484702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0" name="Oval 1629"/>
            <p:cNvSpPr/>
            <p:nvPr/>
          </p:nvSpPr>
          <p:spPr>
            <a:xfrm>
              <a:off x="6836393" y="507572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1" name="Oval 1630"/>
            <p:cNvSpPr/>
            <p:nvPr/>
          </p:nvSpPr>
          <p:spPr>
            <a:xfrm>
              <a:off x="6835769" y="530207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6" name="Oval 1635"/>
            <p:cNvSpPr/>
            <p:nvPr/>
          </p:nvSpPr>
          <p:spPr>
            <a:xfrm>
              <a:off x="7063490" y="461645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7" name="Oval 1636"/>
            <p:cNvSpPr/>
            <p:nvPr/>
          </p:nvSpPr>
          <p:spPr>
            <a:xfrm>
              <a:off x="7062866" y="484279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8" name="Oval 1637"/>
            <p:cNvSpPr/>
            <p:nvPr/>
          </p:nvSpPr>
          <p:spPr>
            <a:xfrm>
              <a:off x="7062971" y="507149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9" name="Oval 1638"/>
            <p:cNvSpPr/>
            <p:nvPr/>
          </p:nvSpPr>
          <p:spPr>
            <a:xfrm>
              <a:off x="7062347" y="529783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4" name="Oval 1643"/>
            <p:cNvSpPr/>
            <p:nvPr/>
          </p:nvSpPr>
          <p:spPr>
            <a:xfrm>
              <a:off x="7292084" y="4619272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5" name="Oval 1644"/>
            <p:cNvSpPr/>
            <p:nvPr/>
          </p:nvSpPr>
          <p:spPr>
            <a:xfrm>
              <a:off x="7291460" y="4845616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6" name="Oval 1645"/>
            <p:cNvSpPr/>
            <p:nvPr/>
          </p:nvSpPr>
          <p:spPr>
            <a:xfrm>
              <a:off x="7291565" y="50743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7" name="Oval 1646"/>
            <p:cNvSpPr/>
            <p:nvPr/>
          </p:nvSpPr>
          <p:spPr>
            <a:xfrm>
              <a:off x="7290941" y="5300657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2" name="Oval 1651"/>
            <p:cNvSpPr/>
            <p:nvPr/>
          </p:nvSpPr>
          <p:spPr>
            <a:xfrm>
              <a:off x="7522718" y="461856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3" name="Oval 1652"/>
            <p:cNvSpPr/>
            <p:nvPr/>
          </p:nvSpPr>
          <p:spPr>
            <a:xfrm>
              <a:off x="7522094" y="484491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4" name="Oval 1653"/>
            <p:cNvSpPr/>
            <p:nvPr/>
          </p:nvSpPr>
          <p:spPr>
            <a:xfrm>
              <a:off x="7522199" y="507361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5" name="Oval 1654"/>
            <p:cNvSpPr/>
            <p:nvPr/>
          </p:nvSpPr>
          <p:spPr>
            <a:xfrm>
              <a:off x="7521575" y="529995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0" name="Oval 1659"/>
            <p:cNvSpPr/>
            <p:nvPr/>
          </p:nvSpPr>
          <p:spPr>
            <a:xfrm>
              <a:off x="7751312" y="4621389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1" name="Oval 1660"/>
            <p:cNvSpPr/>
            <p:nvPr/>
          </p:nvSpPr>
          <p:spPr>
            <a:xfrm>
              <a:off x="7750688" y="4847733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2" name="Oval 1661"/>
            <p:cNvSpPr/>
            <p:nvPr/>
          </p:nvSpPr>
          <p:spPr>
            <a:xfrm>
              <a:off x="7750793" y="5076430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3" name="Oval 1662"/>
            <p:cNvSpPr/>
            <p:nvPr/>
          </p:nvSpPr>
          <p:spPr>
            <a:xfrm>
              <a:off x="7750169" y="5302774"/>
              <a:ext cx="54864" cy="5486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08" name="TextBox 1707"/>
          <p:cNvSpPr txBox="1"/>
          <p:nvPr/>
        </p:nvSpPr>
        <p:spPr>
          <a:xfrm>
            <a:off x="228600" y="3124200"/>
            <a:ext cx="63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20 pts</a:t>
            </a:r>
            <a:endParaRPr lang="en-US" sz="1400" dirty="0"/>
          </a:p>
        </p:txBody>
      </p:sp>
      <p:sp>
        <p:nvSpPr>
          <p:cNvPr id="1709" name="TextBox 1708"/>
          <p:cNvSpPr txBox="1"/>
          <p:nvPr/>
        </p:nvSpPr>
        <p:spPr>
          <a:xfrm>
            <a:off x="4191000" y="228600"/>
            <a:ext cx="63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30 pts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2166</TotalTime>
  <Words>11</Words>
  <Application>Microsoft Macintosh PowerPoint</Application>
  <PresentationFormat>On-screen Show (4:3)</PresentationFormat>
  <Paragraphs>7</Paragraphs>
  <Slides>3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MIT</Company>
  <LinksUpToDate>false</LinksUpToDate>
  <SharedDoc>false</SharedDoc>
  <HyperlinksChanged>false</HyperlinksChanged>
  <AppVersion>12.0258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Benjamin</dc:creator>
  <cp:lastModifiedBy>Michael Benjamin</cp:lastModifiedBy>
  <cp:revision>58</cp:revision>
  <dcterms:created xsi:type="dcterms:W3CDTF">2009-03-09T01:29:00Z</dcterms:created>
  <dcterms:modified xsi:type="dcterms:W3CDTF">2009-03-09T01:30:10Z</dcterms:modified>
</cp:coreProperties>
</file>