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8016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30"/>
  </p:normalViewPr>
  <p:slideViewPr>
    <p:cSldViewPr snapToGrid="0" snapToObjects="1">
      <p:cViewPr>
        <p:scale>
          <a:sx n="140" d="100"/>
          <a:sy n="140" d="100"/>
        </p:scale>
        <p:origin x="-1776" y="-568"/>
      </p:cViewPr>
      <p:guideLst>
        <p:guide orient="horz" pos="2160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D7D81-C5F5-6E4D-BFDD-D8A81947DA41}" type="datetimeFigureOut">
              <a:rPr lang="en-US"/>
              <a:pPr/>
              <a:t>11/2/15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" y="685800"/>
            <a:ext cx="6400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515B9-6ED3-E14C-A6D5-51E3CCEDC64E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08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515B9-6ED3-E14C-A6D5-51E3CCEDC64E}" type="slidenum">
              <a:rPr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130426"/>
            <a:ext cx="1088136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3886200"/>
            <a:ext cx="89611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D8AE-338F-ED45-8396-5573BD87D5B7}" type="datetimeFigureOut">
              <a:rPr lang="en-US"/>
              <a:pPr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EF7A-429D-7C47-A7F3-729A90948FA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D8AE-338F-ED45-8396-5573BD87D5B7}" type="datetimeFigureOut">
              <a:rPr lang="en-US"/>
              <a:pPr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EF7A-429D-7C47-A7F3-729A90948FA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59" y="274639"/>
            <a:ext cx="403161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274639"/>
            <a:ext cx="11885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D8AE-338F-ED45-8396-5573BD87D5B7}" type="datetimeFigureOut">
              <a:rPr lang="en-US"/>
              <a:pPr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EF7A-429D-7C47-A7F3-729A90948FA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D8AE-338F-ED45-8396-5573BD87D5B7}" type="datetimeFigureOut">
              <a:rPr lang="en-US"/>
              <a:pPr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EF7A-429D-7C47-A7F3-729A90948FA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406901"/>
            <a:ext cx="108813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2906713"/>
            <a:ext cx="108813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D8AE-338F-ED45-8396-5573BD87D5B7}" type="datetimeFigureOut">
              <a:rPr lang="en-US"/>
              <a:pPr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EF7A-429D-7C47-A7F3-729A90948FA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69" y="1600201"/>
            <a:ext cx="79587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1600201"/>
            <a:ext cx="795877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D8AE-338F-ED45-8396-5573BD87D5B7}" type="datetimeFigureOut">
              <a:rPr lang="en-US"/>
              <a:pPr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EF7A-429D-7C47-A7F3-729A90948FA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535113"/>
            <a:ext cx="56562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174875"/>
            <a:ext cx="56562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535113"/>
            <a:ext cx="56584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174875"/>
            <a:ext cx="5658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D8AE-338F-ED45-8396-5573BD87D5B7}" type="datetimeFigureOut">
              <a:rPr lang="en-US"/>
              <a:pPr/>
              <a:t>11/2/15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EF7A-429D-7C47-A7F3-729A90948FA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D8AE-338F-ED45-8396-5573BD87D5B7}" type="datetimeFigureOut">
              <a:rPr lang="en-US"/>
              <a:pPr/>
              <a:t>11/2/15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EF7A-429D-7C47-A7F3-729A90948FA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D8AE-338F-ED45-8396-5573BD87D5B7}" type="datetimeFigureOut">
              <a:rPr lang="en-US"/>
              <a:pPr/>
              <a:t>11/2/15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EF7A-429D-7C47-A7F3-729A90948FA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73050"/>
            <a:ext cx="42116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73051"/>
            <a:ext cx="71564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435101"/>
            <a:ext cx="42116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D8AE-338F-ED45-8396-5573BD87D5B7}" type="datetimeFigureOut">
              <a:rPr lang="en-US"/>
              <a:pPr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EF7A-429D-7C47-A7F3-729A90948FA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4800600"/>
            <a:ext cx="76809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12775"/>
            <a:ext cx="76809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367338"/>
            <a:ext cx="76809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D8AE-338F-ED45-8396-5573BD87D5B7}" type="datetimeFigureOut">
              <a:rPr lang="en-US"/>
              <a:pPr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EF7A-429D-7C47-A7F3-729A90948FA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00201"/>
            <a:ext cx="115214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0D8AE-338F-ED45-8396-5573BD87D5B7}" type="datetimeFigureOut">
              <a:rPr lang="en-US"/>
              <a:pPr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356351"/>
            <a:ext cx="4053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5EF7A-429D-7C47-A7F3-729A90948FAE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NUL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/>
          <p:cNvSpPr/>
          <p:nvPr/>
        </p:nvSpPr>
        <p:spPr>
          <a:xfrm>
            <a:off x="2506898" y="4411801"/>
            <a:ext cx="3525911" cy="1737360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117" name="Picture 116" descr="left-teammate-r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60" y="4509915"/>
            <a:ext cx="866079" cy="487169"/>
          </a:xfrm>
          <a:prstGeom prst="rect">
            <a:avLst/>
          </a:prstGeom>
        </p:spPr>
      </p:pic>
      <p:sp>
        <p:nvSpPr>
          <p:cNvPr id="137" name="Rounded Rectangle 136"/>
          <p:cNvSpPr/>
          <p:nvPr/>
        </p:nvSpPr>
        <p:spPr>
          <a:xfrm>
            <a:off x="6150410" y="4413912"/>
            <a:ext cx="3585510" cy="1737360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038" y="4516756"/>
            <a:ext cx="839652" cy="48884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7" name="Straight Connector 86"/>
          <p:cNvCxnSpPr>
            <a:stCxn id="112" idx="2"/>
          </p:cNvCxnSpPr>
          <p:nvPr/>
        </p:nvCxnSpPr>
        <p:spPr>
          <a:xfrm flipH="1">
            <a:off x="4769805" y="5172669"/>
            <a:ext cx="708307" cy="13109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Rounded Rectangle 114"/>
          <p:cNvSpPr/>
          <p:nvPr/>
        </p:nvSpPr>
        <p:spPr>
          <a:xfrm>
            <a:off x="4324232" y="5579954"/>
            <a:ext cx="1630557" cy="480808"/>
          </a:xfrm>
          <a:prstGeom prst="roundRect">
            <a:avLst>
              <a:gd name="adj" fmla="val 8333"/>
            </a:avLst>
          </a:prstGeom>
          <a:solidFill>
            <a:srgbClr val="FF6600">
              <a:alpha val="62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2413001" y="1153822"/>
            <a:ext cx="4590228" cy="2362234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3197902" y="2711896"/>
            <a:ext cx="1499565" cy="358461"/>
          </a:xfrm>
          <a:prstGeom prst="roundRect">
            <a:avLst>
              <a:gd name="adj" fmla="val 8333"/>
            </a:avLst>
          </a:prstGeom>
          <a:solidFill>
            <a:srgbClr val="FF6600">
              <a:alpha val="62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ounded Rectangle 109"/>
          <p:cNvSpPr/>
          <p:nvPr/>
        </p:nvSpPr>
        <p:spPr>
          <a:xfrm>
            <a:off x="2659056" y="1938685"/>
            <a:ext cx="1541480" cy="343518"/>
          </a:xfrm>
          <a:prstGeom prst="roundRect">
            <a:avLst>
              <a:gd name="adj" fmla="val 8333"/>
            </a:avLst>
          </a:prstGeom>
          <a:solidFill>
            <a:srgbClr val="FF6600">
              <a:alpha val="62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ounded Rectangle 111"/>
          <p:cNvSpPr/>
          <p:nvPr/>
        </p:nvSpPr>
        <p:spPr>
          <a:xfrm>
            <a:off x="4989574" y="4873704"/>
            <a:ext cx="977076" cy="298965"/>
          </a:xfrm>
          <a:prstGeom prst="roundRect">
            <a:avLst>
              <a:gd name="adj" fmla="val 8333"/>
            </a:avLst>
          </a:prstGeom>
          <a:solidFill>
            <a:srgbClr val="FFFF00">
              <a:alpha val="62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ounded Rectangle 112"/>
          <p:cNvSpPr/>
          <p:nvPr/>
        </p:nvSpPr>
        <p:spPr>
          <a:xfrm>
            <a:off x="4417103" y="5667596"/>
            <a:ext cx="1471303" cy="313492"/>
          </a:xfrm>
          <a:prstGeom prst="roundRect">
            <a:avLst>
              <a:gd name="adj" fmla="val 8333"/>
            </a:avLst>
          </a:prstGeom>
          <a:solidFill>
            <a:srgbClr val="FFFF00">
              <a:alpha val="79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2867806" y="5704463"/>
            <a:ext cx="1036602" cy="292608"/>
          </a:xfrm>
          <a:prstGeom prst="roundRect">
            <a:avLst>
              <a:gd name="adj" fmla="val 8333"/>
            </a:avLst>
          </a:prstGeom>
          <a:solidFill>
            <a:srgbClr val="FFFF00">
              <a:alpha val="62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6248189" y="5106639"/>
            <a:ext cx="1050661" cy="352199"/>
          </a:xfrm>
          <a:prstGeom prst="roundRect">
            <a:avLst>
              <a:gd name="adj" fmla="val 8333"/>
            </a:avLst>
          </a:prstGeom>
          <a:solidFill>
            <a:srgbClr val="FF6600">
              <a:alpha val="62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ounded Rectangle 167"/>
          <p:cNvSpPr/>
          <p:nvPr/>
        </p:nvSpPr>
        <p:spPr>
          <a:xfrm>
            <a:off x="8433938" y="2902716"/>
            <a:ext cx="968626" cy="310889"/>
          </a:xfrm>
          <a:prstGeom prst="roundRect">
            <a:avLst>
              <a:gd name="adj" fmla="val 8333"/>
            </a:avLst>
          </a:prstGeom>
          <a:solidFill>
            <a:schemeClr val="accent3">
              <a:lumMod val="40000"/>
              <a:lumOff val="60000"/>
              <a:alpha val="22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4438213" y="2041878"/>
            <a:ext cx="880577" cy="378825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429332" y="2059640"/>
            <a:ext cx="916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MOOSDB</a:t>
            </a:r>
            <a:endParaRPr lang="en-US" sz="1400" dirty="0">
              <a:latin typeface="Chalkboard"/>
              <a:cs typeface="Chalkboard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5456527" y="1352231"/>
            <a:ext cx="1397982" cy="378825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456527" y="1369993"/>
            <a:ext cx="139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pMarineViewer</a:t>
            </a:r>
            <a:endParaRPr lang="en-US" sz="1400" dirty="0">
              <a:latin typeface="Chalkboard"/>
              <a:cs typeface="Chalkboard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2413001" y="3958290"/>
            <a:ext cx="7322919" cy="1802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4877365" y="2977371"/>
            <a:ext cx="963000" cy="378825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967365" y="2995133"/>
            <a:ext cx="745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pShare</a:t>
            </a:r>
            <a:endParaRPr lang="en-US" sz="1400" dirty="0">
              <a:latin typeface="Chalkboard"/>
              <a:cs typeface="Chalkboard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rot="10800000" flipV="1">
            <a:off x="5318792" y="1731056"/>
            <a:ext cx="579003" cy="31082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5" idx="2"/>
            <a:endCxn id="63" idx="0"/>
          </p:cNvCxnSpPr>
          <p:nvPr/>
        </p:nvCxnSpPr>
        <p:spPr>
          <a:xfrm rot="16200000" flipH="1">
            <a:off x="4840349" y="2458855"/>
            <a:ext cx="556668" cy="48036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8" idx="3"/>
          </p:cNvCxnSpPr>
          <p:nvPr/>
        </p:nvCxnSpPr>
        <p:spPr>
          <a:xfrm>
            <a:off x="6854509" y="1523882"/>
            <a:ext cx="386397" cy="555032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8" idx="3"/>
          </p:cNvCxnSpPr>
          <p:nvPr/>
        </p:nvCxnSpPr>
        <p:spPr>
          <a:xfrm flipV="1">
            <a:off x="6854509" y="1387755"/>
            <a:ext cx="386397" cy="136127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Up-Down Arrow 73"/>
          <p:cNvSpPr/>
          <p:nvPr/>
        </p:nvSpPr>
        <p:spPr>
          <a:xfrm>
            <a:off x="4953129" y="3516065"/>
            <a:ext cx="635683" cy="888054"/>
          </a:xfrm>
          <a:prstGeom prst="upDownArrow">
            <a:avLst>
              <a:gd name="adj1" fmla="val 67091"/>
              <a:gd name="adj2" fmla="val 43354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5009261" y="3815094"/>
            <a:ext cx="490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halkboard"/>
                <a:cs typeface="Chalkboard"/>
              </a:rPr>
              <a:t>WiFi</a:t>
            </a:r>
            <a:endParaRPr lang="en-US" sz="1200" dirty="0">
              <a:latin typeface="Chalkboard"/>
              <a:cs typeface="Chalkboard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3898539" y="5104748"/>
            <a:ext cx="880577" cy="378825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3889658" y="5122510"/>
            <a:ext cx="916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MOOSDB</a:t>
            </a:r>
            <a:endParaRPr lang="en-US" sz="1400" dirty="0">
              <a:latin typeface="Chalkboard"/>
              <a:cs typeface="Chalkboard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957313" y="4870793"/>
            <a:ext cx="1015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halkboard"/>
                <a:cs typeface="Chalkboard"/>
              </a:rPr>
              <a:t>uSpeechRec</a:t>
            </a:r>
            <a:endParaRPr lang="en-US" sz="1200" dirty="0">
              <a:latin typeface="Chalkboard"/>
              <a:cs typeface="Chalkboard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587961" y="5104458"/>
            <a:ext cx="1105538" cy="362306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4" name="Rounded Rectangle 83"/>
          <p:cNvSpPr/>
          <p:nvPr/>
        </p:nvSpPr>
        <p:spPr>
          <a:xfrm>
            <a:off x="4218333" y="4517159"/>
            <a:ext cx="750928" cy="294761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4258333" y="4524841"/>
            <a:ext cx="665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halkboard"/>
                <a:cs typeface="Chalkboard"/>
              </a:rPr>
              <a:t>pShare</a:t>
            </a:r>
            <a:endParaRPr lang="en-US" sz="1200" dirty="0">
              <a:latin typeface="Chalkboard"/>
              <a:cs typeface="Chalkboard"/>
            </a:endParaRPr>
          </a:p>
        </p:txBody>
      </p:sp>
      <p:cxnSp>
        <p:nvCxnSpPr>
          <p:cNvPr id="86" name="Straight Connector 85"/>
          <p:cNvCxnSpPr>
            <a:stCxn id="78" idx="1"/>
            <a:endCxn id="82" idx="3"/>
          </p:cNvCxnSpPr>
          <p:nvPr/>
        </p:nvCxnSpPr>
        <p:spPr>
          <a:xfrm flipH="1">
            <a:off x="3693499" y="5276399"/>
            <a:ext cx="196159" cy="921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 flipH="1" flipV="1">
            <a:off x="4257648" y="4823174"/>
            <a:ext cx="290497" cy="27221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3176303" y="1224207"/>
            <a:ext cx="1382619" cy="599349"/>
          </a:xfrm>
          <a:prstGeom prst="roundRect">
            <a:avLst>
              <a:gd name="adj" fmla="val 4100"/>
            </a:avLst>
          </a:prstGeom>
          <a:blipFill rotWithShape="1">
            <a:blip r:embed="rId5"/>
            <a:stretch>
              <a:fillRect/>
            </a:stretch>
          </a:blip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5458823" y="3523501"/>
            <a:ext cx="11158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urier"/>
                <a:cs typeface="Courier"/>
              </a:rPr>
              <a:t>NODE_REPORT</a:t>
            </a:r>
            <a:endParaRPr lang="en-US" sz="1100" dirty="0">
              <a:latin typeface="Courier"/>
              <a:cs typeface="Courier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557293" y="3651382"/>
            <a:ext cx="966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Shoreside</a:t>
            </a:r>
            <a:endParaRPr lang="en-US" sz="1400" dirty="0">
              <a:latin typeface="Chalkboard"/>
              <a:cs typeface="Chalkboard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557293" y="3912629"/>
            <a:ext cx="828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Vehicles</a:t>
            </a:r>
            <a:endParaRPr lang="en-US" sz="1400" dirty="0">
              <a:latin typeface="Chalkboard"/>
              <a:cs typeface="Chalkboard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147858" y="5705384"/>
            <a:ext cx="509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halkboard"/>
                <a:cs typeface="Chalkboard"/>
              </a:rPr>
              <a:t>iSay</a:t>
            </a:r>
            <a:endParaRPr lang="en-US" sz="1200" dirty="0">
              <a:latin typeface="Chalkboard"/>
              <a:cs typeface="Chalkboard"/>
            </a:endParaRPr>
          </a:p>
        </p:txBody>
      </p:sp>
      <p:cxnSp>
        <p:nvCxnSpPr>
          <p:cNvPr id="99" name="Straight Connector 98"/>
          <p:cNvCxnSpPr>
            <a:endCxn id="114" idx="0"/>
          </p:cNvCxnSpPr>
          <p:nvPr/>
        </p:nvCxnSpPr>
        <p:spPr>
          <a:xfrm flipH="1">
            <a:off x="3386107" y="5501335"/>
            <a:ext cx="634292" cy="2031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3241760" y="2712865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uFldTagManager</a:t>
            </a:r>
            <a:endParaRPr lang="en-US" sz="1400" dirty="0">
              <a:latin typeface="Chalkboard"/>
              <a:cs typeface="Chalkboard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 rot="5400000" flipH="1" flipV="1">
            <a:off x="4204761" y="2460981"/>
            <a:ext cx="290998" cy="17724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Rounded Rectangle 137"/>
          <p:cNvSpPr/>
          <p:nvPr/>
        </p:nvSpPr>
        <p:spPr>
          <a:xfrm>
            <a:off x="7625715" y="5106859"/>
            <a:ext cx="880577" cy="378825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7616834" y="5124621"/>
            <a:ext cx="916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MOOSDB</a:t>
            </a:r>
            <a:endParaRPr lang="en-US" sz="1400" dirty="0">
              <a:latin typeface="Chalkboard"/>
              <a:cs typeface="Chalkboard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8805157" y="5124621"/>
            <a:ext cx="840051" cy="307777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8814038" y="5132303"/>
            <a:ext cx="831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halkboard"/>
                <a:cs typeface="Chalkboard"/>
              </a:rPr>
              <a:t>pHelmIvP</a:t>
            </a:r>
            <a:endParaRPr lang="en-US" sz="1200" dirty="0">
              <a:latin typeface="Chalkboard"/>
              <a:cs typeface="Chalkboard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202588" y="5128554"/>
            <a:ext cx="1146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halkboard"/>
                <a:cs typeface="Chalkboard"/>
              </a:rPr>
              <a:t>pFlagStrategy</a:t>
            </a:r>
            <a:endParaRPr lang="en-US" sz="1200" dirty="0">
              <a:latin typeface="Chalkboard"/>
              <a:cs typeface="Chalkboard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7083696" y="4519270"/>
            <a:ext cx="665199" cy="294761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083696" y="4526952"/>
            <a:ext cx="665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halkboard"/>
                <a:cs typeface="Chalkboard"/>
              </a:rPr>
              <a:t>pShare</a:t>
            </a:r>
            <a:endParaRPr lang="en-US" sz="1200" dirty="0">
              <a:latin typeface="Chalkboard"/>
              <a:cs typeface="Chalkboard"/>
            </a:endParaRPr>
          </a:p>
        </p:txBody>
      </p:sp>
      <p:cxnSp>
        <p:nvCxnSpPr>
          <p:cNvPr id="146" name="Straight Connector 145"/>
          <p:cNvCxnSpPr>
            <a:stCxn id="139" idx="1"/>
          </p:cNvCxnSpPr>
          <p:nvPr/>
        </p:nvCxnSpPr>
        <p:spPr>
          <a:xfrm rot="10800000">
            <a:off x="7324226" y="5278510"/>
            <a:ext cx="292608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10800000">
            <a:off x="8506297" y="5297800"/>
            <a:ext cx="288457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10800000">
            <a:off x="7616834" y="4814031"/>
            <a:ext cx="455510" cy="29260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Rounded Rectangle 148"/>
          <p:cNvSpPr/>
          <p:nvPr/>
        </p:nvSpPr>
        <p:spPr>
          <a:xfrm>
            <a:off x="6664147" y="5771748"/>
            <a:ext cx="1231865" cy="292608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6681910" y="5770548"/>
            <a:ext cx="1400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halkboard"/>
                <a:cs typeface="Chalkboard"/>
              </a:rPr>
              <a:t>pNodeReporter</a:t>
            </a:r>
            <a:endParaRPr lang="en-US" sz="1200" dirty="0">
              <a:latin typeface="Chalkboard"/>
              <a:cs typeface="Chalkboard"/>
            </a:endParaRPr>
          </a:p>
        </p:txBody>
      </p:sp>
      <p:cxnSp>
        <p:nvCxnSpPr>
          <p:cNvPr id="151" name="Straight Connector 150"/>
          <p:cNvCxnSpPr>
            <a:endCxn id="149" idx="0"/>
          </p:cNvCxnSpPr>
          <p:nvPr/>
        </p:nvCxnSpPr>
        <p:spPr>
          <a:xfrm rot="10800000" flipV="1">
            <a:off x="7280080" y="5485684"/>
            <a:ext cx="615932" cy="28606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Up-Down Arrow 154"/>
          <p:cNvSpPr/>
          <p:nvPr/>
        </p:nvSpPr>
        <p:spPr>
          <a:xfrm>
            <a:off x="6413242" y="3520440"/>
            <a:ext cx="635683" cy="888054"/>
          </a:xfrm>
          <a:prstGeom prst="upDownArrow">
            <a:avLst>
              <a:gd name="adj1" fmla="val 67091"/>
              <a:gd name="adj2" fmla="val 43354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6469374" y="3822192"/>
            <a:ext cx="490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halkboard"/>
                <a:cs typeface="Chalkboard"/>
              </a:rPr>
              <a:t>WiFi</a:t>
            </a:r>
            <a:endParaRPr lang="en-US" sz="1200" dirty="0">
              <a:latin typeface="Chalkboard"/>
              <a:cs typeface="Chalkboard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8469415" y="2892715"/>
            <a:ext cx="907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Referee</a:t>
            </a:r>
            <a:endParaRPr lang="en-US" dirty="0"/>
          </a:p>
        </p:txBody>
      </p:sp>
      <p:cxnSp>
        <p:nvCxnSpPr>
          <p:cNvPr id="170" name="Straight Connector 169"/>
          <p:cNvCxnSpPr/>
          <p:nvPr/>
        </p:nvCxnSpPr>
        <p:spPr>
          <a:xfrm rot="16200000" flipV="1">
            <a:off x="8488937" y="2574712"/>
            <a:ext cx="372002" cy="284005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Rounded Rectangle 100"/>
          <p:cNvSpPr/>
          <p:nvPr/>
        </p:nvSpPr>
        <p:spPr>
          <a:xfrm>
            <a:off x="8199845" y="5769523"/>
            <a:ext cx="1036602" cy="292608"/>
          </a:xfrm>
          <a:prstGeom prst="roundRect">
            <a:avLst>
              <a:gd name="adj" fmla="val 8333"/>
            </a:avLst>
          </a:prstGeom>
          <a:solidFill>
            <a:srgbClr val="FFFF00">
              <a:alpha val="62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stCxn id="101" idx="0"/>
          </p:cNvCxnSpPr>
          <p:nvPr/>
        </p:nvCxnSpPr>
        <p:spPr>
          <a:xfrm rot="16200000" flipV="1">
            <a:off x="8316022" y="5367398"/>
            <a:ext cx="285950" cy="51829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516971" y="5676929"/>
            <a:ext cx="1275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halkboard"/>
                <a:cs typeface="Chalkboard"/>
              </a:rPr>
              <a:t>uDialogManager</a:t>
            </a:r>
            <a:endParaRPr lang="en-US" sz="1200" dirty="0">
              <a:latin typeface="Chalkboard"/>
              <a:cs typeface="Chalkboard"/>
            </a:endParaRPr>
          </a:p>
        </p:txBody>
      </p:sp>
      <p:cxnSp>
        <p:nvCxnSpPr>
          <p:cNvPr id="91" name="Straight Connector 90"/>
          <p:cNvCxnSpPr>
            <a:stCxn id="115" idx="0"/>
          </p:cNvCxnSpPr>
          <p:nvPr/>
        </p:nvCxnSpPr>
        <p:spPr>
          <a:xfrm flipH="1" flipV="1">
            <a:off x="4781121" y="5378756"/>
            <a:ext cx="358390" cy="20119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5722417" y="2294681"/>
            <a:ext cx="1036602" cy="292608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5801380" y="2282203"/>
            <a:ext cx="1053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pHostInfo</a:t>
            </a:r>
            <a:endParaRPr lang="en-US" sz="1400" dirty="0">
              <a:latin typeface="Chalkboard"/>
              <a:cs typeface="Chalkboard"/>
            </a:endParaRPr>
          </a:p>
        </p:txBody>
      </p:sp>
      <p:cxnSp>
        <p:nvCxnSpPr>
          <p:cNvPr id="73" name="Straight Connector 72"/>
          <p:cNvCxnSpPr>
            <a:stCxn id="69" idx="1"/>
          </p:cNvCxnSpPr>
          <p:nvPr/>
        </p:nvCxnSpPr>
        <p:spPr>
          <a:xfrm rot="10800000">
            <a:off x="5321357" y="2261133"/>
            <a:ext cx="401061" cy="17985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3" name="Picture 92" descr="pmv_pan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127" y="1126454"/>
            <a:ext cx="2288477" cy="139420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00" name="TextBox 99"/>
          <p:cNvSpPr txBox="1"/>
          <p:nvPr/>
        </p:nvSpPr>
        <p:spPr>
          <a:xfrm>
            <a:off x="2653952" y="1967249"/>
            <a:ext cx="1552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uFldFlagManager</a:t>
            </a:r>
            <a:endParaRPr lang="en-US" sz="1400" dirty="0">
              <a:latin typeface="Chalkboard"/>
              <a:cs typeface="Chalkboard"/>
            </a:endParaRPr>
          </a:p>
        </p:txBody>
      </p:sp>
      <p:cxnSp>
        <p:nvCxnSpPr>
          <p:cNvPr id="107" name="Straight Connector 106"/>
          <p:cNvCxnSpPr>
            <a:stCxn id="100" idx="3"/>
            <a:endCxn id="56" idx="1"/>
          </p:cNvCxnSpPr>
          <p:nvPr/>
        </p:nvCxnSpPr>
        <p:spPr>
          <a:xfrm>
            <a:off x="4206044" y="2121138"/>
            <a:ext cx="223288" cy="923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536163" y="5122510"/>
            <a:ext cx="12280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halkboard"/>
                <a:cs typeface="Chalkboard"/>
              </a:rPr>
              <a:t>pNodeReporter</a:t>
            </a:r>
            <a:endParaRPr lang="en-US" sz="1200" dirty="0"/>
          </a:p>
        </p:txBody>
      </p:sp>
      <p:sp>
        <p:nvSpPr>
          <p:cNvPr id="109" name="TextBox 108"/>
          <p:cNvSpPr txBox="1"/>
          <p:nvPr/>
        </p:nvSpPr>
        <p:spPr>
          <a:xfrm>
            <a:off x="8268189" y="5783762"/>
            <a:ext cx="1053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halkboard"/>
                <a:cs typeface="Chalkboard"/>
              </a:rPr>
              <a:t>pBotDialog</a:t>
            </a:r>
            <a:endParaRPr lang="en-US" sz="1200" dirty="0">
              <a:latin typeface="Chalkboard"/>
              <a:cs typeface="Chalkboar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25</Words>
  <Application>Microsoft Macintosh PowerPoint</Application>
  <PresentationFormat>Custom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Chalkboard</vt:lpstr>
      <vt:lpstr>Courier</vt:lpstr>
      <vt:lpstr>Arial</vt:lpstr>
      <vt:lpstr>Office Theme</vt:lpstr>
      <vt:lpstr>PowerPoint Presentation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Benjamin</dc:creator>
  <cp:lastModifiedBy>Microsoft Office User</cp:lastModifiedBy>
  <cp:revision>61</cp:revision>
  <dcterms:created xsi:type="dcterms:W3CDTF">2013-03-07T13:15:35Z</dcterms:created>
  <dcterms:modified xsi:type="dcterms:W3CDTF">2015-11-02T20:44:41Z</dcterms:modified>
</cp:coreProperties>
</file>