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38F63-602A-9DA4-7B45-A1A56B0EF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8F404-41C1-E8EA-AFF4-AE343C813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E1826-84BD-BBF9-E3D3-231D647F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0AA23-730A-C33C-5667-2200D274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34A02-2CBF-056A-8B6D-FCEE254E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66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2AECF-761B-31B6-DC88-3FDB3C64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D208C-58E2-378F-1D02-CE1D64CA1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EEA79-B8D2-8EE8-965C-61EF99BB8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92928-C099-0820-4343-DDC273F6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1B2AF-13CD-E877-BBB0-D2B5BDB44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3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B79B-8CA0-AAE4-8DB7-AECD35E4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E5E59-2641-CE53-E017-43D63D15C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01801-1CEF-BC17-A186-8C473A11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B3F19-4F5C-97D6-72C3-D313DDEA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50300-70B6-E5E7-81C2-3CB9BF02A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26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9B699-007F-55A4-112A-80E409AD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DBEE3-024E-A2D7-A915-3A3F38995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27BE1-1B1E-CED0-C38C-0D44BC624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31618-7779-11CE-1440-4845DA3AF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28E6D-FF97-E3F4-6D73-E03B91B2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2230B-01F8-3AA7-0247-298DFEA3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0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90D4-8B1F-3353-6C33-C55E8254D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B6E3B-533D-9396-2B5F-BB8E40FC5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5622D-F9C5-49FA-3274-CC7973883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EC4FB2-BE97-323C-5651-BBB51C4C0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EB665F-535F-97A3-E615-C8946C403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090FF4-0404-C132-9464-A7BCB905C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03EB1-5FD5-30F3-2E45-EFF31056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9F8E1D-091A-0273-AE3B-9EFE46CF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5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B2F4-D5C7-0B4D-90FE-05B8A735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A90BCF-1C82-47C5-E0CE-E5EE6A42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E6DCB-FC76-7966-F111-D95788426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FD90D-BF9F-CDE9-5E15-62EDFD891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2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4773D-C074-82C2-8F93-5F84C0C49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4D6F4-7896-5A50-1ADF-18535FD9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0AA04-1144-B949-132E-458A22600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D3A38-17E0-402F-2D78-9677838A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551EA-E1BC-33D2-098A-7CAFBF8E3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2D095-A284-C765-B4D9-34488E0BA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DDE45-451D-A2B4-B7B3-69744D4B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A9F17-05E0-F8E1-3831-BC84D8D3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1BA73-EC89-E2BF-DBC5-426A2BB7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62026-7998-7802-17B3-9A102056A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6B9F98-EDE6-EFB9-8135-42E669ED1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59FD1-C746-1206-2B88-468E8ED4C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44D97-5A3D-1EF2-698E-86245F4BA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BF10E-2D0A-6D0B-5944-CA7519FB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F4DD-8DA5-1206-6A0D-445E0A95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5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AD58-ED80-835B-2E7C-D254420A6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0E3BFE-71C2-4C58-B717-9214F272D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454C2-C70E-EA9E-17DC-72C4FFAB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32CBD-2501-6E5D-B94B-73B68F6A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6263A-5D50-550F-7731-DEDF38965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4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64591F-B5D7-490C-2A07-5412D3467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D6E25-8B50-A358-7677-9ACFB6997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F8A41-F37D-E64D-D0A4-E01A8AC9B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D7266-6179-AB05-8899-277CBB73C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F58D8-30F1-89C4-114A-0A25E0EB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3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44E079-A272-B986-FD23-9D861965B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17A2A-C8A1-1FDB-1B51-372814C26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D39EF-EF74-ADC1-D6B1-11EA8C350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CE493B-7ED8-5A49-B02F-37877AC5C28A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08A1C-E988-BCE3-6F7B-6C1A5E570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FDC15-F574-A2DA-9D02-5824858E1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D91D37-22A4-5240-AD4C-83D2773FE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0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AE5C1-3741-473D-E69D-54425E722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643C461F-E96E-8426-0EA2-B0D48771F982}"/>
              </a:ext>
            </a:extLst>
          </p:cNvPr>
          <p:cNvSpPr txBox="1"/>
          <p:nvPr/>
        </p:nvSpPr>
        <p:spPr>
          <a:xfrm>
            <a:off x="4359540" y="3262010"/>
            <a:ext cx="3113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5FA5D9-01C3-56C9-5240-3F0077966F2B}"/>
              </a:ext>
            </a:extLst>
          </p:cNvPr>
          <p:cNvCxnSpPr>
            <a:cxnSpLocks/>
          </p:cNvCxnSpPr>
          <p:nvPr/>
        </p:nvCxnSpPr>
        <p:spPr>
          <a:xfrm flipV="1">
            <a:off x="3630142" y="2579684"/>
            <a:ext cx="2547096" cy="100295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87F00D6-5878-BCB6-24F5-E5F93C070EDB}"/>
              </a:ext>
            </a:extLst>
          </p:cNvPr>
          <p:cNvSpPr/>
          <p:nvPr/>
        </p:nvSpPr>
        <p:spPr>
          <a:xfrm>
            <a:off x="550559" y="779432"/>
            <a:ext cx="6087650" cy="5661764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AF5B21-FF6D-25A7-C634-952DA36ABE93}"/>
              </a:ext>
            </a:extLst>
          </p:cNvPr>
          <p:cNvSpPr>
            <a:spLocks noChangeAspect="1"/>
          </p:cNvSpPr>
          <p:nvPr/>
        </p:nvSpPr>
        <p:spPr>
          <a:xfrm>
            <a:off x="3525804" y="3541734"/>
            <a:ext cx="137160" cy="137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2035CA-35B8-8A4F-9A96-DF941FAB7ED2}"/>
              </a:ext>
            </a:extLst>
          </p:cNvPr>
          <p:cNvCxnSpPr>
            <a:stCxn id="5" idx="7"/>
            <a:endCxn id="4" idx="7"/>
          </p:cNvCxnSpPr>
          <p:nvPr/>
        </p:nvCxnSpPr>
        <p:spPr>
          <a:xfrm flipV="1">
            <a:off x="3642877" y="1608578"/>
            <a:ext cx="2103816" cy="195324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56C09A-46DC-7E62-E747-550F2FFB0550}"/>
              </a:ext>
            </a:extLst>
          </p:cNvPr>
          <p:cNvCxnSpPr>
            <a:cxnSpLocks/>
            <a:stCxn id="5" idx="6"/>
            <a:endCxn id="4" idx="6"/>
          </p:cNvCxnSpPr>
          <p:nvPr/>
        </p:nvCxnSpPr>
        <p:spPr>
          <a:xfrm>
            <a:off x="3662964" y="3610314"/>
            <a:ext cx="2975245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FECC02-72B3-CBF1-0433-8FBF7C7015AE}"/>
              </a:ext>
            </a:extLst>
          </p:cNvPr>
          <p:cNvCxnSpPr>
            <a:cxnSpLocks/>
            <a:stCxn id="5" idx="0"/>
            <a:endCxn id="4" idx="0"/>
          </p:cNvCxnSpPr>
          <p:nvPr/>
        </p:nvCxnSpPr>
        <p:spPr>
          <a:xfrm flipV="1">
            <a:off x="3594384" y="779432"/>
            <a:ext cx="0" cy="27623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A093BD-1729-9119-C386-D76CB946386C}"/>
              </a:ext>
            </a:extLst>
          </p:cNvPr>
          <p:cNvCxnSpPr>
            <a:cxnSpLocks/>
          </p:cNvCxnSpPr>
          <p:nvPr/>
        </p:nvCxnSpPr>
        <p:spPr>
          <a:xfrm>
            <a:off x="6638209" y="738559"/>
            <a:ext cx="0" cy="286084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E56F991-E6C1-52C7-EC33-0AF6EDBAA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64" y="3389575"/>
            <a:ext cx="344491" cy="34449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40DFB9-7657-95C7-1250-506420EF14B0}"/>
              </a:ext>
            </a:extLst>
          </p:cNvPr>
          <p:cNvCxnSpPr>
            <a:cxnSpLocks/>
            <a:endCxn id="4" idx="7"/>
          </p:cNvCxnSpPr>
          <p:nvPr/>
        </p:nvCxnSpPr>
        <p:spPr>
          <a:xfrm flipH="1" flipV="1">
            <a:off x="5746693" y="1608578"/>
            <a:ext cx="891516" cy="20017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Arc 22">
            <a:extLst>
              <a:ext uri="{FF2B5EF4-FFF2-40B4-BE49-F238E27FC236}">
                <a16:creationId xmlns:a16="http://schemas.microsoft.com/office/drawing/2014/main" id="{E196442C-DDF9-99CD-E5E7-9469FA534B32}"/>
              </a:ext>
            </a:extLst>
          </p:cNvPr>
          <p:cNvSpPr/>
          <p:nvPr/>
        </p:nvSpPr>
        <p:spPr>
          <a:xfrm rot="9122507">
            <a:off x="5521223" y="1500755"/>
            <a:ext cx="450937" cy="388307"/>
          </a:xfrm>
          <a:prstGeom prst="arc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B79011-028A-18D1-19CB-2D2DFD4DEFD0}"/>
              </a:ext>
            </a:extLst>
          </p:cNvPr>
          <p:cNvSpPr txBox="1"/>
          <p:nvPr/>
        </p:nvSpPr>
        <p:spPr>
          <a:xfrm>
            <a:off x="5489977" y="17956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B12CBD8-9995-428E-B881-582E313C0832}"/>
              </a:ext>
            </a:extLst>
          </p:cNvPr>
          <p:cNvSpPr/>
          <p:nvPr/>
        </p:nvSpPr>
        <p:spPr>
          <a:xfrm rot="15597646">
            <a:off x="6311406" y="3357475"/>
            <a:ext cx="450937" cy="388307"/>
          </a:xfrm>
          <a:prstGeom prst="arc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BF2AA1-7D51-819C-4588-BB2F921AC862}"/>
              </a:ext>
            </a:extLst>
          </p:cNvPr>
          <p:cNvSpPr txBox="1"/>
          <p:nvPr/>
        </p:nvSpPr>
        <p:spPr>
          <a:xfrm>
            <a:off x="6093313" y="316307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4DD26B2A-C009-A347-034D-6A4AA09DFB81}"/>
              </a:ext>
            </a:extLst>
          </p:cNvPr>
          <p:cNvSpPr/>
          <p:nvPr/>
        </p:nvSpPr>
        <p:spPr>
          <a:xfrm rot="17718161">
            <a:off x="6110858" y="2168808"/>
            <a:ext cx="735263" cy="826609"/>
          </a:xfrm>
          <a:prstGeom prst="arc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83D51C-7232-51A0-FDF0-8407A727F6A2}"/>
              </a:ext>
            </a:extLst>
          </p:cNvPr>
          <p:cNvSpPr txBox="1"/>
          <p:nvPr/>
        </p:nvSpPr>
        <p:spPr>
          <a:xfrm>
            <a:off x="6257213" y="1882131"/>
            <a:ext cx="344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φ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B4A4B18-EA3B-1A38-B142-BD32F4B0686C}"/>
              </a:ext>
            </a:extLst>
          </p:cNvPr>
          <p:cNvSpPr txBox="1"/>
          <p:nvPr/>
        </p:nvSpPr>
        <p:spPr>
          <a:xfrm flipH="1">
            <a:off x="8362875" y="287676"/>
            <a:ext cx="269709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09575" indent="-409575"/>
            <a:r>
              <a:rPr lang="en-US" dirty="0"/>
              <a:t>d = dist(OS, P)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D00110F-D2DA-36FD-5273-CF45163387F0}"/>
              </a:ext>
            </a:extLst>
          </p:cNvPr>
          <p:cNvSpPr/>
          <p:nvPr/>
        </p:nvSpPr>
        <p:spPr>
          <a:xfrm>
            <a:off x="5709115" y="1573347"/>
            <a:ext cx="91440" cy="914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A2206DA-4B37-E7F7-1D00-CAF2A5FB3AED}"/>
                  </a:ext>
                </a:extLst>
              </p:cNvPr>
              <p:cNvSpPr txBox="1"/>
              <p:nvPr/>
            </p:nvSpPr>
            <p:spPr>
              <a:xfrm flipH="1">
                <a:off x="8356978" y="1167542"/>
                <a:ext cx="269709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409575" indent="-409575"/>
                <a:r>
                  <a:rPr lang="en-US" dirty="0"/>
                  <a:t>c = 90 –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θ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A2206DA-4B37-E7F7-1D00-CAF2A5FB3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56978" y="1167542"/>
                <a:ext cx="2697093" cy="369332"/>
              </a:xfrm>
              <a:prstGeom prst="rect">
                <a:avLst/>
              </a:prstGeom>
              <a:blipFill>
                <a:blip r:embed="rId3"/>
                <a:stretch>
                  <a:fillRect l="-2347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2EE95C4-83E3-4C67-C12E-4B62A01EDD3E}"/>
              </a:ext>
            </a:extLst>
          </p:cNvPr>
          <p:cNvSpPr txBox="1"/>
          <p:nvPr/>
        </p:nvSpPr>
        <p:spPr>
          <a:xfrm>
            <a:off x="5907511" y="2764333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d/2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095183-3DF4-3839-D7E0-C7CBE47B6FC2}"/>
              </a:ext>
            </a:extLst>
          </p:cNvPr>
          <p:cNvSpPr txBox="1"/>
          <p:nvPr/>
        </p:nvSpPr>
        <p:spPr>
          <a:xfrm>
            <a:off x="5012967" y="3543729"/>
            <a:ext cx="261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A9363B-13F2-30E9-BC34-56545F81E450}"/>
              </a:ext>
            </a:extLst>
          </p:cNvPr>
          <p:cNvSpPr txBox="1"/>
          <p:nvPr/>
        </p:nvSpPr>
        <p:spPr>
          <a:xfrm>
            <a:off x="4539719" y="2112963"/>
            <a:ext cx="261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4780D48D-1718-8E74-F48B-81626DDA27F1}"/>
              </a:ext>
            </a:extLst>
          </p:cNvPr>
          <p:cNvSpPr/>
          <p:nvPr/>
        </p:nvSpPr>
        <p:spPr>
          <a:xfrm rot="2361583">
            <a:off x="3970559" y="3279000"/>
            <a:ext cx="450937" cy="388307"/>
          </a:xfrm>
          <a:prstGeom prst="arc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6827322-A968-5598-3CBB-0C4CD6815075}"/>
                  </a:ext>
                </a:extLst>
              </p:cNvPr>
              <p:cNvSpPr txBox="1"/>
              <p:nvPr/>
            </p:nvSpPr>
            <p:spPr>
              <a:xfrm>
                <a:off x="8362875" y="759136"/>
                <a:ext cx="22365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θ</m:t>
                    </m:r>
                  </m:oMath>
                </a14:m>
                <a:r>
                  <a:rPr lang="en-US" dirty="0"/>
                  <a:t> = sin</a:t>
                </a:r>
                <a:r>
                  <a:rPr lang="en-US" baseline="30000" dirty="0"/>
                  <a:t>-1</a:t>
                </a:r>
                <a:r>
                  <a:rPr lang="en-US" dirty="0"/>
                  <a:t>(d/2r)</a:t>
                </a: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6827322-A968-5598-3CBB-0C4CD6815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875" y="759136"/>
                <a:ext cx="2236508" cy="369332"/>
              </a:xfrm>
              <a:prstGeom prst="rect">
                <a:avLst/>
              </a:prstGeom>
              <a:blipFill>
                <a:blip r:embed="rId4"/>
                <a:stretch>
                  <a:fillRect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68424D3-5889-CB62-816E-464F98AFC07A}"/>
              </a:ext>
            </a:extLst>
          </p:cNvPr>
          <p:cNvCxnSpPr>
            <a:cxnSpLocks/>
            <a:endCxn id="46" idx="5"/>
          </p:cNvCxnSpPr>
          <p:nvPr/>
        </p:nvCxnSpPr>
        <p:spPr>
          <a:xfrm>
            <a:off x="4670524" y="433481"/>
            <a:ext cx="1116640" cy="121791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E6B9BC2-5734-E42D-D801-8440EFF240C2}"/>
              </a:ext>
            </a:extLst>
          </p:cNvPr>
          <p:cNvSpPr txBox="1"/>
          <p:nvPr/>
        </p:nvSpPr>
        <p:spPr>
          <a:xfrm>
            <a:off x="4317065" y="1460529"/>
            <a:ext cx="1272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OS2 = osx2,osy2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9F218E6-5521-2172-05C6-1CE5B6B1AADD}"/>
              </a:ext>
            </a:extLst>
          </p:cNvPr>
          <p:cNvSpPr txBox="1"/>
          <p:nvPr/>
        </p:nvSpPr>
        <p:spPr>
          <a:xfrm>
            <a:off x="5873031" y="3767063"/>
            <a:ext cx="145847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OS1 = osx1,osy1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677539E-94D9-978C-F274-FB678F989DF6}"/>
                  </a:ext>
                </a:extLst>
              </p:cNvPr>
              <p:cNvSpPr txBox="1"/>
              <p:nvPr/>
            </p:nvSpPr>
            <p:spPr>
              <a:xfrm flipH="1">
                <a:off x="8365848" y="1645446"/>
                <a:ext cx="168211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409575" indent="-409575"/>
                <a:r>
                  <a:rPr lang="el-GR" dirty="0"/>
                  <a:t>φ</a:t>
                </a:r>
                <a:r>
                  <a:rPr lang="en-US" dirty="0"/>
                  <a:t> = 90 –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/>
                      <m:t>c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677539E-94D9-978C-F274-FB678F989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65848" y="1645446"/>
                <a:ext cx="1682116" cy="369332"/>
              </a:xfrm>
              <a:prstGeom prst="rect">
                <a:avLst/>
              </a:prstGeom>
              <a:blipFill>
                <a:blip r:embed="rId5"/>
                <a:stretch>
                  <a:fillRect l="-2985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07EFB6B-3D0D-CC59-97B0-A2D1A8BE0981}"/>
                  </a:ext>
                </a:extLst>
              </p:cNvPr>
              <p:cNvSpPr txBox="1"/>
              <p:nvPr/>
            </p:nvSpPr>
            <p:spPr>
              <a:xfrm flipH="1">
                <a:off x="8356977" y="2137631"/>
                <a:ext cx="269709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409575" indent="-409575"/>
                <a:r>
                  <a:rPr lang="el-GR" dirty="0"/>
                  <a:t>φ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θ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07EFB6B-3D0D-CC59-97B0-A2D1A8BE0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56977" y="2137631"/>
                <a:ext cx="2697093" cy="369332"/>
              </a:xfrm>
              <a:prstGeom prst="rect">
                <a:avLst/>
              </a:prstGeom>
              <a:blipFill>
                <a:blip r:embed="rId6"/>
                <a:stretch>
                  <a:fillRect l="-2347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4EFB43B8-65FF-AE43-A07E-DF9918603EB8}"/>
              </a:ext>
            </a:extLst>
          </p:cNvPr>
          <p:cNvSpPr txBox="1"/>
          <p:nvPr/>
        </p:nvSpPr>
        <p:spPr>
          <a:xfrm>
            <a:off x="8378963" y="2653694"/>
            <a:ext cx="3397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= projectPoint(</a:t>
            </a:r>
            <a:r>
              <a:rPr lang="el-GR" dirty="0"/>
              <a:t>φ</a:t>
            </a:r>
            <a:r>
              <a:rPr lang="en-US" dirty="0"/>
              <a:t>,d, OS1, OS2)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12E80A4-14BF-0327-7747-997531323BAB}"/>
                  </a:ext>
                </a:extLst>
              </p:cNvPr>
              <p:cNvSpPr txBox="1"/>
              <p:nvPr/>
            </p:nvSpPr>
            <p:spPr>
              <a:xfrm>
                <a:off x="8378964" y="3226855"/>
                <a:ext cx="28301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Port: osh2 =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[2</m:t>
                    </m:r>
                    <m:r>
                      <m:rPr>
                        <m:nor/>
                      </m:rPr>
                      <a:rPr lang="el-GR" dirty="0"/>
                      <m:t>θ</m:t>
                    </m:r>
                    <m:r>
                      <m:rPr>
                        <m:nor/>
                      </m:rPr>
                      <a:rPr lang="en-US" b="0" i="0" dirty="0" smtClean="0"/>
                      <m:t>-90]</m:t>
                    </m:r>
                    <m:r>
                      <m:rPr>
                        <m:nor/>
                      </m:rPr>
                      <a:rPr lang="en-US" b="0" i="0" baseline="30000" dirty="0" smtClean="0"/>
                      <m:t>360</m:t>
                    </m:r>
                  </m:oMath>
                </a14:m>
                <a:endParaRPr lang="en-US" baseline="300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12E80A4-14BF-0327-7747-997531323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964" y="3226855"/>
                <a:ext cx="2830133" cy="369332"/>
              </a:xfrm>
              <a:prstGeom prst="rect">
                <a:avLst/>
              </a:prstGeom>
              <a:blipFill>
                <a:blip r:embed="rId7"/>
                <a:stretch>
                  <a:fillRect l="-2242" t="-322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462A83D-5F9F-EEBE-9F72-1693653EA90B}"/>
                  </a:ext>
                </a:extLst>
              </p:cNvPr>
              <p:cNvSpPr txBox="1"/>
              <p:nvPr/>
            </p:nvSpPr>
            <p:spPr>
              <a:xfrm>
                <a:off x="8378964" y="3705508"/>
                <a:ext cx="28301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Star: osh2 =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[2</m:t>
                    </m:r>
                    <m:r>
                      <m:rPr>
                        <m:nor/>
                      </m:rPr>
                      <a:rPr lang="el-GR" dirty="0"/>
                      <m:t>θ</m:t>
                    </m:r>
                    <m:r>
                      <m:rPr>
                        <m:nor/>
                      </m:rPr>
                      <a:rPr lang="en-US" b="0" i="0" dirty="0" smtClean="0"/>
                      <m:t>+90]</m:t>
                    </m:r>
                    <m:r>
                      <m:rPr>
                        <m:nor/>
                      </m:rPr>
                      <a:rPr lang="en-US" b="0" i="0" baseline="30000" dirty="0" smtClean="0"/>
                      <m:t>360</m:t>
                    </m:r>
                  </m:oMath>
                </a14:m>
                <a:endParaRPr lang="en-US" baseline="300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462A83D-5F9F-EEBE-9F72-1693653EA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964" y="3705508"/>
                <a:ext cx="2830133" cy="369332"/>
              </a:xfrm>
              <a:prstGeom prst="rect">
                <a:avLst/>
              </a:prstGeom>
              <a:blipFill>
                <a:blip r:embed="rId8"/>
                <a:stretch>
                  <a:fillRect l="-2242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3EE890EC-6A34-E3A6-4EBE-2F9B26B19378}"/>
              </a:ext>
            </a:extLst>
          </p:cNvPr>
          <p:cNvSpPr txBox="1"/>
          <p:nvPr/>
        </p:nvSpPr>
        <p:spPr>
          <a:xfrm>
            <a:off x="6306389" y="2880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osh1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E05C930-A3BB-4FD3-24B3-62676A16940B}"/>
              </a:ext>
            </a:extLst>
          </p:cNvPr>
          <p:cNvSpPr txBox="1"/>
          <p:nvPr/>
        </p:nvSpPr>
        <p:spPr>
          <a:xfrm>
            <a:off x="4074102" y="177313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osh2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B5A9070-47E0-C1EA-3F21-55A672AC03B7}"/>
              </a:ext>
            </a:extLst>
          </p:cNvPr>
          <p:cNvSpPr txBox="1"/>
          <p:nvPr/>
        </p:nvSpPr>
        <p:spPr>
          <a:xfrm>
            <a:off x="7331507" y="4584526"/>
            <a:ext cx="4555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We are given OS1 and OS2. We check the angle </a:t>
            </a:r>
            <a:r>
              <a:rPr lang="el-GR" sz="1200" dirty="0"/>
              <a:t>φ</a:t>
            </a:r>
            <a:r>
              <a:rPr lang="en-US" sz="1200" dirty="0"/>
              <a:t>, and it is too large (implying a turn radius less than r, then our goal is to (a) find a modified point OS2’ that is the same distance from OS1 and at angle </a:t>
            </a:r>
            <a:r>
              <a:rPr lang="el-GR" sz="1200" dirty="0"/>
              <a:t>φ</a:t>
            </a:r>
            <a:r>
              <a:rPr lang="en-US" sz="1200" dirty="0"/>
              <a:t>, and then determine osh2 to be at the tangent at point OS2.</a:t>
            </a:r>
          </a:p>
        </p:txBody>
      </p:sp>
    </p:spTree>
    <p:extLst>
      <p:ext uri="{BB962C8B-B14F-4D97-AF65-F5344CB8AC3E}">
        <p14:creationId xmlns:p14="http://schemas.microsoft.com/office/powerpoint/2010/main" val="200693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BDDF-69B9-7DE2-0759-77F6CB9C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B1A8A-B48A-2621-7ABA-71ACDB27529E}"/>
              </a:ext>
            </a:extLst>
          </p:cNvPr>
          <p:cNvSpPr txBox="1"/>
          <p:nvPr/>
        </p:nvSpPr>
        <p:spPr>
          <a:xfrm>
            <a:off x="571538" y="2462943"/>
            <a:ext cx="23487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err="1"/>
              <a:t>ΑβψδεφγηιξκλμνοΠρστθωςχυζ</a:t>
            </a:r>
            <a:r>
              <a:rPr lang="el-GR" sz="1100" dirty="0"/>
              <a:t>.  </a:t>
            </a:r>
          </a:p>
          <a:p>
            <a:r>
              <a:rPr lang="el-GR" sz="1100" dirty="0"/>
              <a:t>ΑΒΨΔΕΦΓΗΙΞΚΛΜΝΟΠ;ΡΣΤΘΩΣΧΥΖ</a:t>
            </a:r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CDB56B-EE5D-783E-1087-9CF2519B41B6}"/>
              </a:ext>
            </a:extLst>
          </p:cNvPr>
          <p:cNvSpPr txBox="1"/>
          <p:nvPr/>
        </p:nvSpPr>
        <p:spPr>
          <a:xfrm>
            <a:off x="442387" y="3101219"/>
            <a:ext cx="25923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ΑβψδεφγηιξκλμνοΠρστθωςχυζ</a:t>
            </a:r>
            <a:r>
              <a:rPr lang="el-G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el-G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ΑΒΨΔΕΦΓΗΙΞΚΛΜΝΟΠ;ΡΣΤΘΩΣΧΥΖ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18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158</Words>
  <Application>Microsoft Macintosh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Extra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Richard Benjamin</dc:creator>
  <cp:lastModifiedBy>Michael Richard Benjamin</cp:lastModifiedBy>
  <cp:revision>8</cp:revision>
  <dcterms:created xsi:type="dcterms:W3CDTF">2026-03-23T18:07:26Z</dcterms:created>
  <dcterms:modified xsi:type="dcterms:W3CDTF">2026-03-28T12:41:43Z</dcterms:modified>
</cp:coreProperties>
</file>