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8016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90"/>
  </p:normalViewPr>
  <p:slideViewPr>
    <p:cSldViewPr snapToGrid="0" snapToObjects="1">
      <p:cViewPr varScale="1">
        <p:scale>
          <a:sx n="107" d="100"/>
          <a:sy n="107" d="100"/>
        </p:scale>
        <p:origin x="1424" y="160"/>
      </p:cViewPr>
      <p:guideLst>
        <p:guide orient="horz" pos="2160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D7D81-C5F5-6E4D-BFDD-D8A81947DA41}" type="datetimeFigureOut">
              <a:rPr lang="en-US"/>
              <a:pPr/>
              <a:t>8/27/17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" y="685800"/>
            <a:ext cx="6400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515B9-6ED3-E14C-A6D5-51E3CCEDC64E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9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515B9-6ED3-E14C-A6D5-51E3CCEDC64E}" type="slidenum">
              <a:rPr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130426"/>
            <a:ext cx="1088136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3886200"/>
            <a:ext cx="89611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D8AE-338F-ED45-8396-5573BD87D5B7}" type="datetimeFigureOut">
              <a:rPr lang="en-US"/>
              <a:pPr/>
              <a:t>8/27/17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EF7A-429D-7C47-A7F3-729A90948FA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D8AE-338F-ED45-8396-5573BD87D5B7}" type="datetimeFigureOut">
              <a:rPr lang="en-US"/>
              <a:pPr/>
              <a:t>8/27/17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EF7A-429D-7C47-A7F3-729A90948FA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59" y="274639"/>
            <a:ext cx="403161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274639"/>
            <a:ext cx="11885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D8AE-338F-ED45-8396-5573BD87D5B7}" type="datetimeFigureOut">
              <a:rPr lang="en-US"/>
              <a:pPr/>
              <a:t>8/27/17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EF7A-429D-7C47-A7F3-729A90948FA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D8AE-338F-ED45-8396-5573BD87D5B7}" type="datetimeFigureOut">
              <a:rPr lang="en-US"/>
              <a:pPr/>
              <a:t>8/27/17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EF7A-429D-7C47-A7F3-729A90948FA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406901"/>
            <a:ext cx="108813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2906713"/>
            <a:ext cx="108813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D8AE-338F-ED45-8396-5573BD87D5B7}" type="datetimeFigureOut">
              <a:rPr lang="en-US"/>
              <a:pPr/>
              <a:t>8/27/17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EF7A-429D-7C47-A7F3-729A90948FA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69" y="1600201"/>
            <a:ext cx="79587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1600201"/>
            <a:ext cx="795877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D8AE-338F-ED45-8396-5573BD87D5B7}" type="datetimeFigureOut">
              <a:rPr lang="en-US"/>
              <a:pPr/>
              <a:t>8/27/17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EF7A-429D-7C47-A7F3-729A90948FA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535113"/>
            <a:ext cx="56562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174875"/>
            <a:ext cx="56562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535113"/>
            <a:ext cx="56584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174875"/>
            <a:ext cx="5658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D8AE-338F-ED45-8396-5573BD87D5B7}" type="datetimeFigureOut">
              <a:rPr lang="en-US"/>
              <a:pPr/>
              <a:t>8/27/17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EF7A-429D-7C47-A7F3-729A90948FA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D8AE-338F-ED45-8396-5573BD87D5B7}" type="datetimeFigureOut">
              <a:rPr lang="en-US"/>
              <a:pPr/>
              <a:t>8/27/17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EF7A-429D-7C47-A7F3-729A90948FA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D8AE-338F-ED45-8396-5573BD87D5B7}" type="datetimeFigureOut">
              <a:rPr lang="en-US"/>
              <a:pPr/>
              <a:t>8/27/17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EF7A-429D-7C47-A7F3-729A90948FA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73050"/>
            <a:ext cx="42116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73051"/>
            <a:ext cx="71564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435101"/>
            <a:ext cx="42116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D8AE-338F-ED45-8396-5573BD87D5B7}" type="datetimeFigureOut">
              <a:rPr lang="en-US"/>
              <a:pPr/>
              <a:t>8/27/17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EF7A-429D-7C47-A7F3-729A90948FA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4800600"/>
            <a:ext cx="76809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12775"/>
            <a:ext cx="76809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367338"/>
            <a:ext cx="76809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D8AE-338F-ED45-8396-5573BD87D5B7}" type="datetimeFigureOut">
              <a:rPr lang="en-US"/>
              <a:pPr/>
              <a:t>8/27/17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5EF7A-429D-7C47-A7F3-729A90948FA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00201"/>
            <a:ext cx="115214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0D8AE-338F-ED45-8396-5573BD87D5B7}" type="datetimeFigureOut">
              <a:rPr lang="en-US"/>
              <a:pPr/>
              <a:t>8/27/17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356351"/>
            <a:ext cx="405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5EF7A-429D-7C47-A7F3-729A90948FAE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tiff"/><Relationship Id="rId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ounded Rectangle 167"/>
          <p:cNvSpPr/>
          <p:nvPr/>
        </p:nvSpPr>
        <p:spPr>
          <a:xfrm>
            <a:off x="8433938" y="2936817"/>
            <a:ext cx="742034" cy="378825"/>
          </a:xfrm>
          <a:prstGeom prst="roundRect">
            <a:avLst>
              <a:gd name="adj" fmla="val 8333"/>
            </a:avLst>
          </a:prstGeom>
          <a:solidFill>
            <a:schemeClr val="accent3">
              <a:lumMod val="40000"/>
              <a:lumOff val="60000"/>
              <a:alpha val="22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3060841" y="1153822"/>
            <a:ext cx="4054912" cy="2362234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4438213" y="2041878"/>
            <a:ext cx="880577" cy="378825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429332" y="2059640"/>
            <a:ext cx="916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MOOSDB</a:t>
            </a:r>
            <a:endParaRPr lang="en-US" sz="1400" dirty="0">
              <a:latin typeface="Chalkboard"/>
              <a:cs typeface="Chalkboard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5456527" y="1352231"/>
            <a:ext cx="1397982" cy="378825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456527" y="1369993"/>
            <a:ext cx="139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pMarineViewer</a:t>
            </a:r>
            <a:endParaRPr lang="en-US" sz="1400" dirty="0">
              <a:latin typeface="Chalkboard"/>
              <a:cs typeface="Chalkboard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2652673" y="3942330"/>
            <a:ext cx="685800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4967365" y="2977371"/>
            <a:ext cx="755891" cy="378825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967365" y="2995133"/>
            <a:ext cx="745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pShare</a:t>
            </a:r>
            <a:endParaRPr lang="en-US" sz="1400" dirty="0">
              <a:latin typeface="Chalkboard"/>
              <a:cs typeface="Chalkboard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rot="10800000" flipV="1">
            <a:off x="5308713" y="1731056"/>
            <a:ext cx="579003" cy="31082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5" idx="2"/>
            <a:endCxn id="63" idx="0"/>
          </p:cNvCxnSpPr>
          <p:nvPr/>
        </p:nvCxnSpPr>
        <p:spPr>
          <a:xfrm rot="16200000" flipH="1">
            <a:off x="4833572" y="2465632"/>
            <a:ext cx="556668" cy="46680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8" idx="3"/>
          </p:cNvCxnSpPr>
          <p:nvPr/>
        </p:nvCxnSpPr>
        <p:spPr>
          <a:xfrm>
            <a:off x="6854509" y="1523882"/>
            <a:ext cx="386397" cy="555032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8" idx="3"/>
          </p:cNvCxnSpPr>
          <p:nvPr/>
        </p:nvCxnSpPr>
        <p:spPr>
          <a:xfrm flipV="1">
            <a:off x="6854509" y="1387755"/>
            <a:ext cx="386397" cy="136127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Up-Down Arrow 73"/>
          <p:cNvSpPr/>
          <p:nvPr/>
        </p:nvSpPr>
        <p:spPr>
          <a:xfrm>
            <a:off x="4338310" y="3516065"/>
            <a:ext cx="635683" cy="888054"/>
          </a:xfrm>
          <a:prstGeom prst="upDownArrow">
            <a:avLst>
              <a:gd name="adj1" fmla="val 67091"/>
              <a:gd name="adj2" fmla="val 4335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4394442" y="3815094"/>
            <a:ext cx="490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halkboard"/>
                <a:cs typeface="Chalkboard"/>
              </a:rPr>
              <a:t>WiFi</a:t>
            </a:r>
            <a:endParaRPr lang="en-US" sz="1200" dirty="0">
              <a:latin typeface="Chalkboard"/>
              <a:cs typeface="Chalkboard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2204528" y="4411801"/>
            <a:ext cx="3758184" cy="1479031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7" name="Rounded Rectangle 76"/>
          <p:cNvSpPr/>
          <p:nvPr/>
        </p:nvSpPr>
        <p:spPr>
          <a:xfrm>
            <a:off x="3820161" y="5104748"/>
            <a:ext cx="880577" cy="378825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811280" y="5122510"/>
            <a:ext cx="916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MOOSDB</a:t>
            </a:r>
            <a:endParaRPr lang="en-US" sz="1400" dirty="0">
              <a:latin typeface="Chalkboard"/>
              <a:cs typeface="Chalkboard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4999603" y="5122510"/>
            <a:ext cx="840051" cy="307777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5008484" y="5130192"/>
            <a:ext cx="831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halkboard"/>
                <a:cs typeface="Chalkboard"/>
              </a:rPr>
              <a:t>pHelmIvP</a:t>
            </a:r>
            <a:endParaRPr lang="en-US" sz="1200" dirty="0">
              <a:latin typeface="Chalkboard"/>
              <a:cs typeface="Chalkboard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4218333" y="4517159"/>
            <a:ext cx="741270" cy="294761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4258333" y="4524841"/>
            <a:ext cx="665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halkboard"/>
                <a:cs typeface="Chalkboard"/>
              </a:rPr>
              <a:t>pShare</a:t>
            </a:r>
            <a:endParaRPr lang="en-US" sz="1200" dirty="0">
              <a:latin typeface="Chalkboard"/>
              <a:cs typeface="Chalkboard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rot="10800000">
            <a:off x="4700743" y="5295689"/>
            <a:ext cx="288457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 flipH="1" flipV="1">
            <a:off x="4257648" y="4823174"/>
            <a:ext cx="290497" cy="27221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3176303" y="1224207"/>
            <a:ext cx="1382619" cy="599349"/>
          </a:xfrm>
          <a:prstGeom prst="roundRect">
            <a:avLst>
              <a:gd name="adj" fmla="val 4100"/>
            </a:avLst>
          </a:prstGeom>
          <a:blipFill rotWithShape="1">
            <a:blip r:embed="rId3"/>
            <a:stretch>
              <a:fillRect/>
            </a:stretch>
          </a:blip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4914557" y="3523501"/>
            <a:ext cx="16237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"/>
                <a:cs typeface="Courier"/>
              </a:rPr>
              <a:t>FLAG_GRAB_REQUEST</a:t>
            </a:r>
            <a:endParaRPr lang="en-US" sz="1100" dirty="0">
              <a:latin typeface="Courier"/>
              <a:cs typeface="Courier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557293" y="3651382"/>
            <a:ext cx="96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Shoreside</a:t>
            </a:r>
            <a:endParaRPr lang="en-US" sz="1400" dirty="0">
              <a:latin typeface="Chalkboard"/>
              <a:cs typeface="Chalkboard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557293" y="3912629"/>
            <a:ext cx="828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Vehicles</a:t>
            </a:r>
            <a:endParaRPr lang="en-US" sz="1400" dirty="0">
              <a:latin typeface="Chalkboard"/>
              <a:cs typeface="Chalkboard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2342911" y="5387865"/>
            <a:ext cx="1231865" cy="285880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2360674" y="5386665"/>
            <a:ext cx="1400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halkboard"/>
                <a:cs typeface="Chalkboard"/>
              </a:rPr>
              <a:t>pNodeReporter</a:t>
            </a:r>
            <a:endParaRPr lang="en-US" sz="1200" dirty="0">
              <a:latin typeface="Chalkboard"/>
              <a:cs typeface="Chalkboard"/>
            </a:endParaRPr>
          </a:p>
        </p:txBody>
      </p:sp>
      <p:cxnSp>
        <p:nvCxnSpPr>
          <p:cNvPr id="99" name="Straight Connector 98"/>
          <p:cNvCxnSpPr>
            <a:stCxn id="77" idx="1"/>
          </p:cNvCxnSpPr>
          <p:nvPr/>
        </p:nvCxnSpPr>
        <p:spPr>
          <a:xfrm flipH="1">
            <a:off x="3574776" y="5294161"/>
            <a:ext cx="245385" cy="19152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ounded Rectangle 100"/>
          <p:cNvSpPr/>
          <p:nvPr/>
        </p:nvSpPr>
        <p:spPr>
          <a:xfrm>
            <a:off x="5548496" y="2269503"/>
            <a:ext cx="1500429" cy="378825"/>
          </a:xfrm>
          <a:prstGeom prst="roundRect">
            <a:avLst>
              <a:gd name="adj" fmla="val 8333"/>
            </a:avLst>
          </a:prstGeom>
          <a:solidFill>
            <a:srgbClr val="FF6600">
              <a:alpha val="59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5501732" y="2287265"/>
            <a:ext cx="1614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halkboard"/>
                <a:cs typeface="Chalkboard"/>
              </a:rPr>
              <a:t>uFldTagManager</a:t>
            </a:r>
            <a:endParaRPr lang="en-US" sz="1400" dirty="0">
              <a:latin typeface="Chalkboard"/>
              <a:cs typeface="Chalkboard"/>
            </a:endParaRPr>
          </a:p>
        </p:txBody>
      </p:sp>
      <p:cxnSp>
        <p:nvCxnSpPr>
          <p:cNvPr id="103" name="Straight Connector 102"/>
          <p:cNvCxnSpPr>
            <a:endCxn id="55" idx="3"/>
          </p:cNvCxnSpPr>
          <p:nvPr/>
        </p:nvCxnSpPr>
        <p:spPr>
          <a:xfrm rot="10800000">
            <a:off x="5318790" y="2231291"/>
            <a:ext cx="223258" cy="18941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Up-Down Arrow 154"/>
          <p:cNvSpPr/>
          <p:nvPr/>
        </p:nvSpPr>
        <p:spPr>
          <a:xfrm>
            <a:off x="6494305" y="3520440"/>
            <a:ext cx="635683" cy="888054"/>
          </a:xfrm>
          <a:prstGeom prst="upDownArrow">
            <a:avLst>
              <a:gd name="adj1" fmla="val 67091"/>
              <a:gd name="adj2" fmla="val 4335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6550437" y="3822192"/>
            <a:ext cx="490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halkboard"/>
                <a:cs typeface="Chalkboard"/>
              </a:rPr>
              <a:t>WiFi</a:t>
            </a:r>
            <a:endParaRPr lang="en-US" sz="1200" dirty="0">
              <a:latin typeface="Chalkboard"/>
              <a:cs typeface="Chalkboard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8494815" y="293681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User</a:t>
            </a:r>
          </a:p>
        </p:txBody>
      </p:sp>
      <p:cxnSp>
        <p:nvCxnSpPr>
          <p:cNvPr id="170" name="Straight Connector 169"/>
          <p:cNvCxnSpPr/>
          <p:nvPr/>
        </p:nvCxnSpPr>
        <p:spPr>
          <a:xfrm rot="16200000" flipV="1">
            <a:off x="8488937" y="2608813"/>
            <a:ext cx="372002" cy="284005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966167" y="3675901"/>
            <a:ext cx="15391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"/>
                <a:cs typeface="Courier"/>
              </a:rPr>
              <a:t>FLAG_GRAB_REPORT</a:t>
            </a:r>
            <a:endParaRPr lang="en-US" sz="1100" dirty="0">
              <a:latin typeface="Courier"/>
              <a:cs typeface="Courier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3386107" y="2972624"/>
            <a:ext cx="1179315" cy="378825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3420114" y="2990386"/>
            <a:ext cx="1111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Other Apps</a:t>
            </a:r>
            <a:endParaRPr lang="en-US" sz="1400" dirty="0">
              <a:latin typeface="Chalkboard"/>
              <a:cs typeface="Chalkboard"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rot="5400000" flipH="1" flipV="1">
            <a:off x="4209585" y="2481471"/>
            <a:ext cx="548359" cy="4339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3" name="Picture 112" descr="pmv_pan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5498" y="1158064"/>
            <a:ext cx="2288477" cy="139420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2" name="Rounded Rectangle 1"/>
          <p:cNvSpPr/>
          <p:nvPr/>
        </p:nvSpPr>
        <p:spPr>
          <a:xfrm>
            <a:off x="2416328" y="4507079"/>
            <a:ext cx="1107896" cy="669734"/>
          </a:xfrm>
          <a:prstGeom prst="round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ounded Rectangle 107"/>
          <p:cNvSpPr/>
          <p:nvPr/>
        </p:nvSpPr>
        <p:spPr>
          <a:xfrm>
            <a:off x="6302117" y="4419283"/>
            <a:ext cx="3758184" cy="1479031"/>
          </a:xfrm>
          <a:prstGeom prst="roundRect">
            <a:avLst>
              <a:gd name="adj" fmla="val 390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0" name="Rounded Rectangle 109"/>
          <p:cNvSpPr/>
          <p:nvPr/>
        </p:nvSpPr>
        <p:spPr>
          <a:xfrm>
            <a:off x="7917750" y="5112230"/>
            <a:ext cx="880577" cy="378825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7908869" y="5129992"/>
            <a:ext cx="916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halkboard"/>
                <a:cs typeface="Chalkboard"/>
              </a:rPr>
              <a:t>MOOSDB</a:t>
            </a:r>
            <a:endParaRPr lang="en-US" sz="1400" dirty="0">
              <a:latin typeface="Chalkboard"/>
              <a:cs typeface="Chalkboard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9097192" y="5129992"/>
            <a:ext cx="840051" cy="307777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9106073" y="5137674"/>
            <a:ext cx="814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halkboard"/>
                <a:cs typeface="Chalkboard"/>
              </a:rPr>
              <a:t>iJoyStick</a:t>
            </a:r>
            <a:endParaRPr lang="en-US" sz="1200" dirty="0">
              <a:latin typeface="Chalkboard"/>
              <a:cs typeface="Chalkboard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8315922" y="4524641"/>
            <a:ext cx="741270" cy="294761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8355922" y="4532323"/>
            <a:ext cx="665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halkboard"/>
                <a:cs typeface="Chalkboard"/>
              </a:rPr>
              <a:t>pShare</a:t>
            </a:r>
            <a:endParaRPr lang="en-US" sz="1200" dirty="0">
              <a:latin typeface="Chalkboard"/>
              <a:cs typeface="Chalkboard"/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 rot="10800000">
            <a:off x="8798332" y="5303171"/>
            <a:ext cx="288457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 flipH="1" flipV="1">
            <a:off x="8355237" y="4830656"/>
            <a:ext cx="290497" cy="27221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ounded Rectangle 121"/>
          <p:cNvSpPr/>
          <p:nvPr/>
        </p:nvSpPr>
        <p:spPr>
          <a:xfrm>
            <a:off x="6440500" y="5395347"/>
            <a:ext cx="1231865" cy="285880"/>
          </a:xfrm>
          <a:prstGeom prst="roundRect">
            <a:avLst>
              <a:gd name="adj" fmla="val 833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6458263" y="5394147"/>
            <a:ext cx="1400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halkboard"/>
                <a:cs typeface="Chalkboard"/>
              </a:rPr>
              <a:t>pNodeReporter</a:t>
            </a:r>
            <a:endParaRPr lang="en-US" sz="1200" dirty="0">
              <a:latin typeface="Chalkboard"/>
              <a:cs typeface="Chalkboard"/>
            </a:endParaRPr>
          </a:p>
        </p:txBody>
      </p:sp>
      <p:cxnSp>
        <p:nvCxnSpPr>
          <p:cNvPr id="124" name="Straight Connector 123"/>
          <p:cNvCxnSpPr>
            <a:stCxn id="110" idx="1"/>
          </p:cNvCxnSpPr>
          <p:nvPr/>
        </p:nvCxnSpPr>
        <p:spPr>
          <a:xfrm flipH="1">
            <a:off x="7672365" y="5301643"/>
            <a:ext cx="245385" cy="19152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6440500" y="4532323"/>
            <a:ext cx="1107896" cy="669734"/>
          </a:xfrm>
          <a:prstGeom prst="roundRect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18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22</Words>
  <Application>Microsoft Macintosh PowerPoint</Application>
  <PresentationFormat>Custom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Chalkboard</vt:lpstr>
      <vt:lpstr>Courier</vt:lpstr>
      <vt:lpstr>Office Theme</vt:lpstr>
      <vt:lpstr>PowerPoint Presentation</vt:lpstr>
    </vt:vector>
  </TitlesOfParts>
  <Company>MIT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Benjamin</dc:creator>
  <cp:lastModifiedBy>Microsoft Office User</cp:lastModifiedBy>
  <cp:revision>28</cp:revision>
  <dcterms:created xsi:type="dcterms:W3CDTF">2013-02-27T23:49:53Z</dcterms:created>
  <dcterms:modified xsi:type="dcterms:W3CDTF">2017-08-28T00:31:10Z</dcterms:modified>
</cp:coreProperties>
</file>