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7"/>
    <p:restoredTop sz="94683"/>
  </p:normalViewPr>
  <p:slideViewPr>
    <p:cSldViewPr snapToGrid="0" snapToObjects="1">
      <p:cViewPr varScale="1">
        <p:scale>
          <a:sx n="142" d="100"/>
          <a:sy n="142" d="100"/>
        </p:scale>
        <p:origin x="200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B1A3-2D48-AA44-B9E4-198E6F134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8CB71-7A51-3D4F-A4F9-BB8C15D61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B92E2-7C3A-F740-84BD-2F883AFD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F7ACE-FC3A-2A42-A944-821BEE87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AF7D2-FF85-2646-8D11-ABF58C5B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5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F6184-D8C9-3140-A1F4-3C2AA48C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8CF7BD-9584-0249-8277-9033062A0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846F1-72B5-4848-8A7A-5F66EFC4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59AAE-7594-1B43-9D8B-C9F7ABB68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C3A19-6AF2-9B48-9C57-75B28377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0044F1-F365-CE4E-A2D4-0C32E78ED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13F50-73EF-7043-AFC5-F4223E0B4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78556-7FD8-664D-82E0-C53D7F34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CA26B-6FD9-F84A-8126-5DFCAD2C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92C82-9844-5244-AFAA-E0424D9C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1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D306-F31F-1B45-95B9-F52F59AE4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DEC66-9530-D244-A9C8-79DBBCA10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DDB88-A6D8-DA4C-8F6C-B6780AF2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254B1-A841-7848-B034-9D5315B8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A751B-7CFC-2943-B3E5-A50D22D5C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67BE-A50B-C546-8942-9027E3D2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0BACC-67CF-E545-9CA4-87131AE36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A3800-0C4A-FB47-B38B-78CC3DFD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C71C3-7AB1-B44D-A685-83DD1B567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5DD9A-0ADD-444D-B784-AEF9A2BB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C78F5-171D-6B47-B564-0534F3A9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8489F-7CD0-414D-99FE-B23B04273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6EC06-8CD5-C14C-BC97-DDCFB4AEB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672D1-279A-BD49-82D7-C978F00DC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6B07F-A23B-4149-B794-04EB1F7E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C34B5-403A-8246-88FE-17BF6B3DB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5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6DFA-86BD-0447-A1CD-BAEE89CF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60AC5-AE95-6240-AE1F-AADBB9020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2BDF2-03DE-6C40-A8C1-5DB93A416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98EDBF-DF82-EC41-8401-B5C83525B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6F289-E8A0-8348-B224-F92809335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C03BA-A89B-7541-BBE2-727F75BCD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3D777-C5C1-B242-9270-8D6922819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B8CE6-2EA2-FB49-BC0B-0F8204C5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7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414C5-7B59-5C4B-B943-5FAA7EA2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084304-33E1-E14F-94CF-E358B7B55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D54AEF-30EF-724F-8083-860D915D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8B244-4258-4748-B051-FD85B7D1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5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AA32D6-1021-BF4D-80EB-D9419368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72ECF5-CAB2-2743-9495-EFFC8A45A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13E4E-0A6F-764B-A7C0-10AD1A9F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04BE0-DEB0-E34D-9009-D82CB5FF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3DD30-A93D-5845-8C37-FD1770177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4D3F0-D7F0-EB4E-89FD-A01D8DCC4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DFD48-0261-9A4F-BB5F-B5B7CA169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AA594-7664-BF47-BEEA-8620494A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9C980-8765-004D-A61F-2EA0CE57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6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90EDD-F7D6-D14E-8028-31B2BEA5E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BD081-8ED2-9748-B1CC-4C9061171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20BE2-7CD6-CF48-B636-10D972CBF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49476-1ED7-0248-9E3D-5E183688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2ECBF-A4F4-6C4F-AEF5-BDD7A1E7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6213D-CFC5-8B4E-AC00-E21E3CF0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7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3AA278-51C1-C64B-95A8-60C612ED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1560-8874-4141-B78B-7A7817B6A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0E501-E7B1-054F-BAB7-6DE31D197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92AE2-36DE-3C41-83E6-F1D4B148AB4B}" type="datetimeFigureOut"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7E27D-C605-C84C-963B-9DB9600A8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5CA3-F730-8D4D-A2E5-AA73EC1D4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E2706-413A-7F48-A53A-CDD9B205B9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2FC099-A33D-CF43-A9CC-5CA632034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10530">
            <a:off x="2651503" y="3155675"/>
            <a:ext cx="546649" cy="54664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85D68AF-C871-C84D-9FD6-A4967EA5C4F9}"/>
              </a:ext>
            </a:extLst>
          </p:cNvPr>
          <p:cNvSpPr/>
          <p:nvPr/>
        </p:nvSpPr>
        <p:spPr>
          <a:xfrm>
            <a:off x="4064697" y="1399784"/>
            <a:ext cx="3657600" cy="3657600"/>
          </a:xfrm>
          <a:prstGeom prst="ellips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7778CC-58BA-CD47-88AD-ABCAFCEB97DF}"/>
              </a:ext>
            </a:extLst>
          </p:cNvPr>
          <p:cNvSpPr/>
          <p:nvPr/>
        </p:nvSpPr>
        <p:spPr>
          <a:xfrm>
            <a:off x="2924828" y="256784"/>
            <a:ext cx="5943600" cy="5943600"/>
          </a:xfrm>
          <a:prstGeom prst="ellips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3EEBC9-A475-D843-AD80-1EC6A1313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10530">
            <a:off x="3780874" y="3117468"/>
            <a:ext cx="546649" cy="5466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9A9BFDE-B0BA-4F41-B27C-5A439B225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10530">
            <a:off x="4737087" y="3130622"/>
            <a:ext cx="546649" cy="54664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70B71-9F3C-C447-8A49-1D742D3FCDE6}"/>
              </a:ext>
            </a:extLst>
          </p:cNvPr>
          <p:cNvSpPr txBox="1"/>
          <p:nvPr/>
        </p:nvSpPr>
        <p:spPr>
          <a:xfrm>
            <a:off x="2101345" y="2542784"/>
            <a:ext cx="10520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Enounter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8D0579-01C0-C141-9AAC-189131AE0C47}"/>
              </a:ext>
            </a:extLst>
          </p:cNvPr>
          <p:cNvSpPr txBox="1"/>
          <p:nvPr/>
        </p:nvSpPr>
        <p:spPr>
          <a:xfrm>
            <a:off x="3489242" y="2542784"/>
            <a:ext cx="10326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Near Miss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F5272F8-82DC-7842-A7D0-12EEC35F07A7}"/>
              </a:ext>
            </a:extLst>
          </p:cNvPr>
          <p:cNvSpPr/>
          <p:nvPr/>
        </p:nvSpPr>
        <p:spPr>
          <a:xfrm>
            <a:off x="4979097" y="2320094"/>
            <a:ext cx="1828800" cy="1828800"/>
          </a:xfrm>
          <a:prstGeom prst="ellips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3BC8C0-ED19-C44C-B9A4-59838CB72D69}"/>
              </a:ext>
            </a:extLst>
          </p:cNvPr>
          <p:cNvSpPr txBox="1"/>
          <p:nvPr/>
        </p:nvSpPr>
        <p:spPr>
          <a:xfrm>
            <a:off x="4559476" y="3789289"/>
            <a:ext cx="9749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Collision</a:t>
            </a:r>
          </a:p>
        </p:txBody>
      </p:sp>
      <p:sp>
        <p:nvSpPr>
          <p:cNvPr id="4" name="Octagon 3">
            <a:extLst>
              <a:ext uri="{FF2B5EF4-FFF2-40B4-BE49-F238E27FC236}">
                <a16:creationId xmlns:a16="http://schemas.microsoft.com/office/drawing/2014/main" id="{9D64FF4B-833B-9E42-8578-959B36780CF6}"/>
              </a:ext>
            </a:extLst>
          </p:cNvPr>
          <p:cNvSpPr>
            <a:spLocks/>
          </p:cNvSpPr>
          <p:nvPr/>
        </p:nvSpPr>
        <p:spPr>
          <a:xfrm>
            <a:off x="5210828" y="2542784"/>
            <a:ext cx="1371600" cy="13716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</a:rPr>
              <a:t>Obstacle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338F6B4-12F8-C34C-A4DE-301F5B5666C8}"/>
              </a:ext>
            </a:extLst>
          </p:cNvPr>
          <p:cNvSpPr/>
          <p:nvPr/>
        </p:nvSpPr>
        <p:spPr>
          <a:xfrm>
            <a:off x="1488141" y="1021976"/>
            <a:ext cx="8408894" cy="4437530"/>
          </a:xfrm>
          <a:prstGeom prst="roundRect">
            <a:avLst>
              <a:gd name="adj" fmla="val 5354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0ED6DDE-65CD-CB4E-8791-2205C9A3375C}"/>
              </a:ext>
            </a:extLst>
          </p:cNvPr>
          <p:cNvSpPr/>
          <p:nvPr/>
        </p:nvSpPr>
        <p:spPr>
          <a:xfrm>
            <a:off x="2227729" y="174826"/>
            <a:ext cx="6929718" cy="840629"/>
          </a:xfrm>
          <a:prstGeom prst="roundRect">
            <a:avLst>
              <a:gd name="adj" fmla="val 5354"/>
            </a:avLst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D73329B-13B7-614D-842F-05E69EE482BA}"/>
              </a:ext>
            </a:extLst>
          </p:cNvPr>
          <p:cNvSpPr/>
          <p:nvPr/>
        </p:nvSpPr>
        <p:spPr>
          <a:xfrm>
            <a:off x="2101345" y="5467389"/>
            <a:ext cx="6929718" cy="840629"/>
          </a:xfrm>
          <a:prstGeom prst="roundRect">
            <a:avLst>
              <a:gd name="adj" fmla="val 5354"/>
            </a:avLst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40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Richard Benjamin</dc:creator>
  <cp:lastModifiedBy>Michael Richard Benjamin</cp:lastModifiedBy>
  <cp:revision>2</cp:revision>
  <dcterms:created xsi:type="dcterms:W3CDTF">2021-02-20T19:58:22Z</dcterms:created>
  <dcterms:modified xsi:type="dcterms:W3CDTF">2021-02-20T20:15:21Z</dcterms:modified>
</cp:coreProperties>
</file>