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7" r:id="rId2"/>
  </p:sldIdLst>
  <p:sldSz cx="128016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403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931"/>
    <p:restoredTop sz="94694"/>
  </p:normalViewPr>
  <p:slideViewPr>
    <p:cSldViewPr snapToGrid="0" snapToObjects="1">
      <p:cViewPr varScale="1">
        <p:scale>
          <a:sx n="121" d="100"/>
          <a:sy n="121" d="100"/>
        </p:scale>
        <p:origin x="1000" y="176"/>
      </p:cViewPr>
      <p:guideLst>
        <p:guide orient="horz" pos="2160"/>
        <p:guide pos="403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3D7D81-C5F5-6E4D-BFDD-D8A81947DA41}" type="datetimeFigureOut">
              <a:rPr lang="en-US"/>
              <a:pPr/>
              <a:t>6/19/25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8600" y="685800"/>
            <a:ext cx="64008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8515B9-6ED3-E14C-A6D5-51E3CCEDC64E}" type="slidenum">
              <a:rPr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8515B9-6ED3-E14C-A6D5-51E3CCEDC64E}" type="slidenum">
              <a:rPr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2130426"/>
            <a:ext cx="1088136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0240" y="3886200"/>
            <a:ext cx="896112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0D8AE-338F-ED45-8396-5573BD87D5B7}" type="datetimeFigureOut">
              <a:rPr lang="en-US"/>
              <a:pPr/>
              <a:t>6/19/25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5EF7A-429D-7C47-A7F3-729A90948FAE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0D8AE-338F-ED45-8396-5573BD87D5B7}" type="datetimeFigureOut">
              <a:rPr lang="en-US"/>
              <a:pPr/>
              <a:t>6/19/25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5EF7A-429D-7C47-A7F3-729A90948FAE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1238" y="4406901"/>
            <a:ext cx="1088136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1238" y="2906713"/>
            <a:ext cx="1088136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0D8AE-338F-ED45-8396-5573BD87D5B7}" type="datetimeFigureOut">
              <a:rPr lang="en-US"/>
              <a:pPr/>
              <a:t>6/19/25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5EF7A-429D-7C47-A7F3-729A90948FAE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5669" y="1600201"/>
            <a:ext cx="795877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067800" y="1600201"/>
            <a:ext cx="795877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0D8AE-338F-ED45-8396-5573BD87D5B7}" type="datetimeFigureOut">
              <a:rPr lang="en-US"/>
              <a:pPr/>
              <a:t>6/19/25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5EF7A-429D-7C47-A7F3-729A90948FAE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274638"/>
            <a:ext cx="1152144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0080" y="1535113"/>
            <a:ext cx="565626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0080" y="2174875"/>
            <a:ext cx="565626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03036" y="1535113"/>
            <a:ext cx="565848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03036" y="2174875"/>
            <a:ext cx="565848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0D8AE-338F-ED45-8396-5573BD87D5B7}" type="datetimeFigureOut">
              <a:rPr lang="en-US"/>
              <a:pPr/>
              <a:t>6/19/25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5EF7A-429D-7C47-A7F3-729A90948FAE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0D8AE-338F-ED45-8396-5573BD87D5B7}" type="datetimeFigureOut">
              <a:rPr lang="en-US"/>
              <a:pPr/>
              <a:t>6/19/25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5EF7A-429D-7C47-A7F3-729A90948FAE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0D8AE-338F-ED45-8396-5573BD87D5B7}" type="datetimeFigureOut">
              <a:rPr lang="en-US"/>
              <a:pPr/>
              <a:t>6/19/25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5EF7A-429D-7C47-A7F3-729A90948FAE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1" y="273050"/>
            <a:ext cx="42116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5070" y="273051"/>
            <a:ext cx="71564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0081" y="1435101"/>
            <a:ext cx="42116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0D8AE-338F-ED45-8396-5573BD87D5B7}" type="datetimeFigureOut">
              <a:rPr lang="en-US"/>
              <a:pPr/>
              <a:t>6/19/25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5EF7A-429D-7C47-A7F3-729A90948FAE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9203" y="4800600"/>
            <a:ext cx="768096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09203" y="612775"/>
            <a:ext cx="768096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09203" y="5367338"/>
            <a:ext cx="768096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0D8AE-338F-ED45-8396-5573BD87D5B7}" type="datetimeFigureOut">
              <a:rPr lang="en-US"/>
              <a:pPr/>
              <a:t>6/19/25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5EF7A-429D-7C47-A7F3-729A90948FAE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0D8AE-338F-ED45-8396-5573BD87D5B7}" type="datetimeFigureOut">
              <a:rPr lang="en-US"/>
              <a:pPr/>
              <a:t>6/19/25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5EF7A-429D-7C47-A7F3-729A90948FAE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994959" y="274639"/>
            <a:ext cx="4031615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5668" y="274639"/>
            <a:ext cx="1188593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0D8AE-338F-ED45-8396-5573BD87D5B7}" type="datetimeFigureOut">
              <a:rPr lang="en-US"/>
              <a:pPr/>
              <a:t>6/19/25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5EF7A-429D-7C47-A7F3-729A90948FAE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0080" y="274638"/>
            <a:ext cx="1152144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0080" y="1600201"/>
            <a:ext cx="1152144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0080" y="6356351"/>
            <a:ext cx="29870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60D8AE-338F-ED45-8396-5573BD87D5B7}" type="datetimeFigureOut">
              <a:rPr lang="en-US"/>
              <a:pPr/>
              <a:t>6/19/25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73880" y="6356351"/>
            <a:ext cx="4053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174480" y="6356351"/>
            <a:ext cx="29870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5EF7A-429D-7C47-A7F3-729A90948FAE}" type="slidenum">
              <a:rPr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Rounded Rectangle 167"/>
          <p:cNvSpPr/>
          <p:nvPr/>
        </p:nvSpPr>
        <p:spPr>
          <a:xfrm>
            <a:off x="8297384" y="3288209"/>
            <a:ext cx="742034" cy="378825"/>
          </a:xfrm>
          <a:prstGeom prst="roundRect">
            <a:avLst>
              <a:gd name="adj" fmla="val 8333"/>
            </a:avLst>
          </a:prstGeom>
          <a:solidFill>
            <a:schemeClr val="accent3">
              <a:lumMod val="40000"/>
              <a:lumOff val="60000"/>
              <a:alpha val="22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ounded Rectangle 53"/>
          <p:cNvSpPr/>
          <p:nvPr/>
        </p:nvSpPr>
        <p:spPr>
          <a:xfrm>
            <a:off x="2455051" y="1153822"/>
            <a:ext cx="3942387" cy="2362234"/>
          </a:xfrm>
          <a:prstGeom prst="roundRect">
            <a:avLst>
              <a:gd name="adj" fmla="val 3901"/>
            </a:avLst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55" name="Rounded Rectangle 54"/>
          <p:cNvSpPr/>
          <p:nvPr/>
        </p:nvSpPr>
        <p:spPr>
          <a:xfrm>
            <a:off x="3832423" y="2041878"/>
            <a:ext cx="880577" cy="378825"/>
          </a:xfrm>
          <a:prstGeom prst="roundRect">
            <a:avLst>
              <a:gd name="adj" fmla="val 8333"/>
            </a:avLst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TextBox 55"/>
          <p:cNvSpPr txBox="1"/>
          <p:nvPr/>
        </p:nvSpPr>
        <p:spPr>
          <a:xfrm>
            <a:off x="3823542" y="2103708"/>
            <a:ext cx="86914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MOOSDB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4850737" y="1352231"/>
            <a:ext cx="1397982" cy="378825"/>
          </a:xfrm>
          <a:prstGeom prst="roundRect">
            <a:avLst>
              <a:gd name="adj" fmla="val 8333"/>
            </a:avLst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TextBox 57"/>
          <p:cNvSpPr txBox="1"/>
          <p:nvPr/>
        </p:nvSpPr>
        <p:spPr>
          <a:xfrm>
            <a:off x="4850737" y="1369993"/>
            <a:ext cx="13979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pMarineViewer</a:t>
            </a:r>
          </a:p>
        </p:txBody>
      </p:sp>
      <p:cxnSp>
        <p:nvCxnSpPr>
          <p:cNvPr id="61" name="Straight Connector 60"/>
          <p:cNvCxnSpPr/>
          <p:nvPr/>
        </p:nvCxnSpPr>
        <p:spPr>
          <a:xfrm flipV="1">
            <a:off x="2652673" y="3942330"/>
            <a:ext cx="6858000" cy="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Rounded Rectangle 62"/>
          <p:cNvSpPr/>
          <p:nvPr/>
        </p:nvSpPr>
        <p:spPr>
          <a:xfrm>
            <a:off x="3581883" y="2995133"/>
            <a:ext cx="845051" cy="306690"/>
          </a:xfrm>
          <a:prstGeom prst="roundRect">
            <a:avLst>
              <a:gd name="adj" fmla="val 8333"/>
            </a:avLst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TextBox 63"/>
          <p:cNvSpPr txBox="1"/>
          <p:nvPr/>
        </p:nvSpPr>
        <p:spPr>
          <a:xfrm>
            <a:off x="3668867" y="2986529"/>
            <a:ext cx="6783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pShare</a:t>
            </a:r>
          </a:p>
        </p:txBody>
      </p:sp>
      <p:cxnSp>
        <p:nvCxnSpPr>
          <p:cNvPr id="66" name="Straight Connector 65"/>
          <p:cNvCxnSpPr/>
          <p:nvPr/>
        </p:nvCxnSpPr>
        <p:spPr>
          <a:xfrm rot="10800000" flipV="1">
            <a:off x="4713002" y="1731056"/>
            <a:ext cx="579003" cy="310822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>
            <a:cxnSpLocks/>
            <a:stCxn id="55" idx="2"/>
            <a:endCxn id="63" idx="0"/>
          </p:cNvCxnSpPr>
          <p:nvPr/>
        </p:nvCxnSpPr>
        <p:spPr>
          <a:xfrm flipH="1">
            <a:off x="4004409" y="2420703"/>
            <a:ext cx="268303" cy="57443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>
            <a:stCxn id="58" idx="3"/>
          </p:cNvCxnSpPr>
          <p:nvPr/>
        </p:nvCxnSpPr>
        <p:spPr>
          <a:xfrm>
            <a:off x="6248719" y="1523882"/>
            <a:ext cx="386397" cy="555032"/>
          </a:xfrm>
          <a:prstGeom prst="line">
            <a:avLst/>
          </a:prstGeom>
          <a:ln w="158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>
            <a:stCxn id="58" idx="3"/>
          </p:cNvCxnSpPr>
          <p:nvPr/>
        </p:nvCxnSpPr>
        <p:spPr>
          <a:xfrm flipV="1">
            <a:off x="6248719" y="1387755"/>
            <a:ext cx="386397" cy="136127"/>
          </a:xfrm>
          <a:prstGeom prst="line">
            <a:avLst/>
          </a:prstGeom>
          <a:ln w="158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6" name="Rounded Rectangle 75"/>
          <p:cNvSpPr/>
          <p:nvPr/>
        </p:nvSpPr>
        <p:spPr>
          <a:xfrm>
            <a:off x="2506898" y="4411801"/>
            <a:ext cx="3423467" cy="1737360"/>
          </a:xfrm>
          <a:prstGeom prst="roundRect">
            <a:avLst>
              <a:gd name="adj" fmla="val 3901"/>
            </a:avLst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77" name="Rounded Rectangle 76"/>
          <p:cNvSpPr/>
          <p:nvPr/>
        </p:nvSpPr>
        <p:spPr>
          <a:xfrm>
            <a:off x="3820162" y="5159833"/>
            <a:ext cx="806236" cy="291909"/>
          </a:xfrm>
          <a:prstGeom prst="roundRect">
            <a:avLst>
              <a:gd name="adj" fmla="val 8333"/>
            </a:avLst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TextBox 77"/>
          <p:cNvSpPr txBox="1"/>
          <p:nvPr/>
        </p:nvSpPr>
        <p:spPr>
          <a:xfrm>
            <a:off x="3808284" y="5156123"/>
            <a:ext cx="86914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MOOSDB</a:t>
            </a:r>
          </a:p>
        </p:txBody>
      </p:sp>
      <p:sp>
        <p:nvSpPr>
          <p:cNvPr id="79" name="Rounded Rectangle 78"/>
          <p:cNvSpPr/>
          <p:nvPr/>
        </p:nvSpPr>
        <p:spPr>
          <a:xfrm>
            <a:off x="4999603" y="5148340"/>
            <a:ext cx="840051" cy="307777"/>
          </a:xfrm>
          <a:prstGeom prst="roundRect">
            <a:avLst>
              <a:gd name="adj" fmla="val 8333"/>
            </a:avLst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TextBox 79"/>
          <p:cNvSpPr txBox="1"/>
          <p:nvPr/>
        </p:nvSpPr>
        <p:spPr>
          <a:xfrm>
            <a:off x="5008484" y="5156022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pHelmIvP</a:t>
            </a:r>
          </a:p>
        </p:txBody>
      </p:sp>
      <p:sp>
        <p:nvSpPr>
          <p:cNvPr id="82" name="Rounded Rectangle 81"/>
          <p:cNvSpPr/>
          <p:nvPr/>
        </p:nvSpPr>
        <p:spPr>
          <a:xfrm>
            <a:off x="2612345" y="5104458"/>
            <a:ext cx="905228" cy="310896"/>
          </a:xfrm>
          <a:prstGeom prst="roundRect">
            <a:avLst>
              <a:gd name="adj" fmla="val 8333"/>
            </a:avLst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83" name="TextBox 82"/>
          <p:cNvSpPr txBox="1"/>
          <p:nvPr/>
        </p:nvSpPr>
        <p:spPr>
          <a:xfrm>
            <a:off x="2576182" y="5102059"/>
            <a:ext cx="9311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OtherApps</a:t>
            </a:r>
          </a:p>
        </p:txBody>
      </p:sp>
      <p:sp>
        <p:nvSpPr>
          <p:cNvPr id="84" name="Rounded Rectangle 83"/>
          <p:cNvSpPr/>
          <p:nvPr/>
        </p:nvSpPr>
        <p:spPr>
          <a:xfrm>
            <a:off x="4218333" y="4517159"/>
            <a:ext cx="750928" cy="294761"/>
          </a:xfrm>
          <a:prstGeom prst="roundRect">
            <a:avLst>
              <a:gd name="adj" fmla="val 8333"/>
            </a:avLst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TextBox 84"/>
          <p:cNvSpPr txBox="1"/>
          <p:nvPr/>
        </p:nvSpPr>
        <p:spPr>
          <a:xfrm>
            <a:off x="4258333" y="4524841"/>
            <a:ext cx="6783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pShare</a:t>
            </a:r>
          </a:p>
        </p:txBody>
      </p:sp>
      <p:cxnSp>
        <p:nvCxnSpPr>
          <p:cNvPr id="86" name="Straight Connector 85"/>
          <p:cNvCxnSpPr>
            <a:cxnSpLocks/>
            <a:stCxn id="77" idx="1"/>
            <a:endCxn id="82" idx="3"/>
          </p:cNvCxnSpPr>
          <p:nvPr/>
        </p:nvCxnSpPr>
        <p:spPr>
          <a:xfrm flipH="1" flipV="1">
            <a:off x="3517573" y="5259906"/>
            <a:ext cx="302589" cy="45882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/>
          <p:cNvCxnSpPr>
            <a:cxnSpLocks/>
            <a:stCxn id="79" idx="1"/>
            <a:endCxn id="77" idx="3"/>
          </p:cNvCxnSpPr>
          <p:nvPr/>
        </p:nvCxnSpPr>
        <p:spPr>
          <a:xfrm flipH="1">
            <a:off x="4626398" y="5302229"/>
            <a:ext cx="373205" cy="3559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/>
          <p:cNvCxnSpPr>
            <a:cxnSpLocks/>
            <a:stCxn id="77" idx="0"/>
            <a:endCxn id="84" idx="2"/>
          </p:cNvCxnSpPr>
          <p:nvPr/>
        </p:nvCxnSpPr>
        <p:spPr>
          <a:xfrm flipV="1">
            <a:off x="4223280" y="4811920"/>
            <a:ext cx="370517" cy="347913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9" name="Rounded Rectangle 88"/>
          <p:cNvSpPr/>
          <p:nvPr/>
        </p:nvSpPr>
        <p:spPr>
          <a:xfrm>
            <a:off x="2570513" y="1224207"/>
            <a:ext cx="1382619" cy="599349"/>
          </a:xfrm>
          <a:prstGeom prst="roundRect">
            <a:avLst>
              <a:gd name="adj" fmla="val 4100"/>
            </a:avLst>
          </a:prstGeom>
          <a:blipFill rotWithShape="1">
            <a:blip r:embed="rId3"/>
            <a:stretch>
              <a:fillRect/>
            </a:stretch>
          </a:blip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TextBox 94"/>
          <p:cNvSpPr txBox="1"/>
          <p:nvPr/>
        </p:nvSpPr>
        <p:spPr>
          <a:xfrm>
            <a:off x="2362983" y="3651382"/>
            <a:ext cx="9669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halkboard"/>
                <a:cs typeface="Chalkboard"/>
              </a:rPr>
              <a:t>Shoreside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2362983" y="3912629"/>
            <a:ext cx="8288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halkboard"/>
                <a:cs typeface="Chalkboard"/>
              </a:rPr>
              <a:t>Vehicles</a:t>
            </a:r>
          </a:p>
        </p:txBody>
      </p:sp>
      <p:sp>
        <p:nvSpPr>
          <p:cNvPr id="97" name="Rounded Rectangle 96"/>
          <p:cNvSpPr/>
          <p:nvPr/>
        </p:nvSpPr>
        <p:spPr>
          <a:xfrm>
            <a:off x="2858593" y="5769637"/>
            <a:ext cx="1231865" cy="292608"/>
          </a:xfrm>
          <a:prstGeom prst="roundRect">
            <a:avLst>
              <a:gd name="adj" fmla="val 8333"/>
            </a:avLst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TextBox 97"/>
          <p:cNvSpPr txBox="1"/>
          <p:nvPr/>
        </p:nvSpPr>
        <p:spPr>
          <a:xfrm>
            <a:off x="2876355" y="5768437"/>
            <a:ext cx="12899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pNodeReporter</a:t>
            </a:r>
          </a:p>
        </p:txBody>
      </p:sp>
      <p:cxnSp>
        <p:nvCxnSpPr>
          <p:cNvPr id="99" name="Straight Connector 98"/>
          <p:cNvCxnSpPr>
            <a:cxnSpLocks/>
            <a:stCxn id="77" idx="2"/>
            <a:endCxn id="97" idx="0"/>
          </p:cNvCxnSpPr>
          <p:nvPr/>
        </p:nvCxnSpPr>
        <p:spPr>
          <a:xfrm flipH="1">
            <a:off x="3474526" y="5451742"/>
            <a:ext cx="748754" cy="317895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4" name="Rounded Rectangle 103"/>
          <p:cNvSpPr/>
          <p:nvPr/>
        </p:nvSpPr>
        <p:spPr>
          <a:xfrm>
            <a:off x="2527999" y="2444483"/>
            <a:ext cx="1053884" cy="317631"/>
          </a:xfrm>
          <a:prstGeom prst="roundRect">
            <a:avLst>
              <a:gd name="adj" fmla="val 8333"/>
            </a:avLst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TextBox 104"/>
          <p:cNvSpPr txBox="1"/>
          <p:nvPr/>
        </p:nvSpPr>
        <p:spPr>
          <a:xfrm>
            <a:off x="2568312" y="2442313"/>
            <a:ext cx="9536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Other Apps</a:t>
            </a:r>
          </a:p>
        </p:txBody>
      </p:sp>
      <p:cxnSp>
        <p:nvCxnSpPr>
          <p:cNvPr id="106" name="Straight Connector 105"/>
          <p:cNvCxnSpPr>
            <a:cxnSpLocks/>
          </p:cNvCxnSpPr>
          <p:nvPr/>
        </p:nvCxnSpPr>
        <p:spPr>
          <a:xfrm flipV="1">
            <a:off x="3562284" y="2404105"/>
            <a:ext cx="270809" cy="207993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7" name="TextBox 166"/>
          <p:cNvSpPr txBox="1"/>
          <p:nvPr/>
        </p:nvSpPr>
        <p:spPr>
          <a:xfrm>
            <a:off x="8358261" y="3278208"/>
            <a:ext cx="6206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User</a:t>
            </a:r>
          </a:p>
        </p:txBody>
      </p:sp>
      <p:cxnSp>
        <p:nvCxnSpPr>
          <p:cNvPr id="170" name="Straight Connector 169"/>
          <p:cNvCxnSpPr/>
          <p:nvPr/>
        </p:nvCxnSpPr>
        <p:spPr>
          <a:xfrm rot="16200000" flipV="1">
            <a:off x="8352383" y="2960205"/>
            <a:ext cx="372002" cy="284005"/>
          </a:xfrm>
          <a:prstGeom prst="line">
            <a:avLst/>
          </a:prstGeom>
          <a:ln w="12700">
            <a:solidFill>
              <a:schemeClr val="tx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" name="Rounded Rectangle 68"/>
          <p:cNvSpPr/>
          <p:nvPr/>
        </p:nvSpPr>
        <p:spPr>
          <a:xfrm>
            <a:off x="5116626" y="2294681"/>
            <a:ext cx="1041963" cy="292608"/>
          </a:xfrm>
          <a:prstGeom prst="roundRect">
            <a:avLst>
              <a:gd name="adj" fmla="val 8333"/>
            </a:avLst>
          </a:prstGeom>
          <a:solidFill>
            <a:srgbClr val="FF6600">
              <a:alpha val="62000"/>
            </a:srgb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TextBox 69"/>
          <p:cNvSpPr txBox="1"/>
          <p:nvPr/>
        </p:nvSpPr>
        <p:spPr>
          <a:xfrm>
            <a:off x="5150985" y="2290670"/>
            <a:ext cx="10200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Chalkboard"/>
                <a:cs typeface="Chalkboard"/>
              </a:rPr>
              <a:t>pSpoofNode</a:t>
            </a:r>
          </a:p>
        </p:txBody>
      </p:sp>
      <p:cxnSp>
        <p:nvCxnSpPr>
          <p:cNvPr id="73" name="Straight Connector 72"/>
          <p:cNvCxnSpPr>
            <a:cxnSpLocks/>
            <a:stCxn id="69" idx="1"/>
          </p:cNvCxnSpPr>
          <p:nvPr/>
        </p:nvCxnSpPr>
        <p:spPr>
          <a:xfrm flipH="1" flipV="1">
            <a:off x="4715569" y="2261135"/>
            <a:ext cx="401057" cy="17985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2" name="Picture 91">
            <a:extLst>
              <a:ext uri="{FF2B5EF4-FFF2-40B4-BE49-F238E27FC236}">
                <a16:creationId xmlns:a16="http://schemas.microsoft.com/office/drawing/2014/main" id="{4F61E911-638B-F143-B3B6-099AC73B4C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7683" y="4456338"/>
            <a:ext cx="916101" cy="548530"/>
          </a:xfrm>
          <a:prstGeom prst="rect">
            <a:avLst/>
          </a:prstGeom>
        </p:spPr>
      </p:pic>
      <p:sp>
        <p:nvSpPr>
          <p:cNvPr id="6" name="Down Arrow 5">
            <a:extLst>
              <a:ext uri="{FF2B5EF4-FFF2-40B4-BE49-F238E27FC236}">
                <a16:creationId xmlns:a16="http://schemas.microsoft.com/office/drawing/2014/main" id="{724F04EE-DED7-2440-A103-F4B2188A64F9}"/>
              </a:ext>
            </a:extLst>
          </p:cNvPr>
          <p:cNvSpPr/>
          <p:nvPr/>
        </p:nvSpPr>
        <p:spPr>
          <a:xfrm>
            <a:off x="4556936" y="3544189"/>
            <a:ext cx="583949" cy="796281"/>
          </a:xfrm>
          <a:prstGeom prst="downArrow">
            <a:avLst/>
          </a:prstGeom>
          <a:solidFill>
            <a:schemeClr val="accent3">
              <a:lumMod val="60000"/>
              <a:lumOff val="40000"/>
            </a:schemeClr>
          </a:solidFill>
          <a:ln w="63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Down Arrow 106">
            <a:extLst>
              <a:ext uri="{FF2B5EF4-FFF2-40B4-BE49-F238E27FC236}">
                <a16:creationId xmlns:a16="http://schemas.microsoft.com/office/drawing/2014/main" id="{1561DEA8-A94D-EB43-B72F-B57695158C3C}"/>
              </a:ext>
            </a:extLst>
          </p:cNvPr>
          <p:cNvSpPr/>
          <p:nvPr/>
        </p:nvSpPr>
        <p:spPr>
          <a:xfrm rot="10800000">
            <a:off x="5509405" y="3514488"/>
            <a:ext cx="583949" cy="796281"/>
          </a:xfrm>
          <a:prstGeom prst="downArrow">
            <a:avLst/>
          </a:prstGeom>
          <a:solidFill>
            <a:schemeClr val="accent3">
              <a:lumMod val="60000"/>
              <a:lumOff val="40000"/>
            </a:schemeClr>
          </a:solidFill>
          <a:ln w="63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2A6089E-DC4C-6543-9645-ABE3EBD4490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1917"/>
          <a:stretch/>
        </p:blipFill>
        <p:spPr>
          <a:xfrm>
            <a:off x="6667577" y="1158186"/>
            <a:ext cx="3036493" cy="1768715"/>
          </a:xfrm>
          <a:prstGeom prst="rect">
            <a:avLst/>
          </a:prstGeom>
        </p:spPr>
      </p:pic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BF1D491D-1E53-6BCD-F89E-D37B6C988B34}"/>
              </a:ext>
            </a:extLst>
          </p:cNvPr>
          <p:cNvSpPr/>
          <p:nvPr/>
        </p:nvSpPr>
        <p:spPr>
          <a:xfrm>
            <a:off x="4444495" y="5766754"/>
            <a:ext cx="1289987" cy="292608"/>
          </a:xfrm>
          <a:prstGeom prst="roundRect">
            <a:avLst>
              <a:gd name="adj" fmla="val 8333"/>
            </a:avLst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00E6C60-196F-C3E7-F065-E4FF853EBAA8}"/>
              </a:ext>
            </a:extLst>
          </p:cNvPr>
          <p:cNvSpPr txBox="1"/>
          <p:nvPr/>
        </p:nvSpPr>
        <p:spPr>
          <a:xfrm>
            <a:off x="4428804" y="5765554"/>
            <a:ext cx="14027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pContactMgrV22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727A74E-7B2D-22D3-9C41-0FF0E53F8AA6}"/>
              </a:ext>
            </a:extLst>
          </p:cNvPr>
          <p:cNvCxnSpPr>
            <a:cxnSpLocks/>
            <a:stCxn id="14" idx="0"/>
          </p:cNvCxnSpPr>
          <p:nvPr/>
        </p:nvCxnSpPr>
        <p:spPr>
          <a:xfrm flipH="1" flipV="1">
            <a:off x="4242859" y="5451742"/>
            <a:ext cx="887323" cy="313812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E631EE37-FDF1-CB0E-C8D0-A8FFDCA10964}"/>
              </a:ext>
            </a:extLst>
          </p:cNvPr>
          <p:cNvSpPr/>
          <p:nvPr/>
        </p:nvSpPr>
        <p:spPr>
          <a:xfrm>
            <a:off x="6276001" y="4411801"/>
            <a:ext cx="3423467" cy="1737360"/>
          </a:xfrm>
          <a:prstGeom prst="roundRect">
            <a:avLst>
              <a:gd name="adj" fmla="val 3901"/>
            </a:avLst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0DCD3768-BD54-0F42-AFC6-0D440DF629A6}"/>
              </a:ext>
            </a:extLst>
          </p:cNvPr>
          <p:cNvSpPr/>
          <p:nvPr/>
        </p:nvSpPr>
        <p:spPr>
          <a:xfrm>
            <a:off x="7589265" y="5159833"/>
            <a:ext cx="806236" cy="291909"/>
          </a:xfrm>
          <a:prstGeom prst="roundRect">
            <a:avLst>
              <a:gd name="adj" fmla="val 8333"/>
            </a:avLst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BE6BE5E-63CC-FE4D-DC1C-1A188020A7B0}"/>
              </a:ext>
            </a:extLst>
          </p:cNvPr>
          <p:cNvSpPr txBox="1"/>
          <p:nvPr/>
        </p:nvSpPr>
        <p:spPr>
          <a:xfrm>
            <a:off x="7577387" y="5156123"/>
            <a:ext cx="86914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MOOSDB</a:t>
            </a: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95F7B414-9093-00B0-EA32-DB3AD8DC7275}"/>
              </a:ext>
            </a:extLst>
          </p:cNvPr>
          <p:cNvSpPr/>
          <p:nvPr/>
        </p:nvSpPr>
        <p:spPr>
          <a:xfrm>
            <a:off x="8768706" y="5148340"/>
            <a:ext cx="840051" cy="307777"/>
          </a:xfrm>
          <a:prstGeom prst="roundRect">
            <a:avLst>
              <a:gd name="adj" fmla="val 8333"/>
            </a:avLst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DF71BA8-64EC-8BED-6AA4-673DAE0C1BA8}"/>
              </a:ext>
            </a:extLst>
          </p:cNvPr>
          <p:cNvSpPr txBox="1"/>
          <p:nvPr/>
        </p:nvSpPr>
        <p:spPr>
          <a:xfrm>
            <a:off x="8777587" y="5156022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pHelmIvP</a:t>
            </a:r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7C7CD301-97C0-06FB-8BD2-BAA6570C7B49}"/>
              </a:ext>
            </a:extLst>
          </p:cNvPr>
          <p:cNvSpPr/>
          <p:nvPr/>
        </p:nvSpPr>
        <p:spPr>
          <a:xfrm>
            <a:off x="6381448" y="5104458"/>
            <a:ext cx="905228" cy="310896"/>
          </a:xfrm>
          <a:prstGeom prst="roundRect">
            <a:avLst>
              <a:gd name="adj" fmla="val 8333"/>
            </a:avLst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E09BD2D-8321-34B7-2D62-6DD88521F448}"/>
              </a:ext>
            </a:extLst>
          </p:cNvPr>
          <p:cNvSpPr txBox="1"/>
          <p:nvPr/>
        </p:nvSpPr>
        <p:spPr>
          <a:xfrm>
            <a:off x="6345285" y="5102059"/>
            <a:ext cx="9311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OtherApps</a:t>
            </a:r>
          </a:p>
        </p:txBody>
      </p: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44C9EDF1-10A1-ECE2-4320-0217EAB48B76}"/>
              </a:ext>
            </a:extLst>
          </p:cNvPr>
          <p:cNvSpPr/>
          <p:nvPr/>
        </p:nvSpPr>
        <p:spPr>
          <a:xfrm>
            <a:off x="7987436" y="4517159"/>
            <a:ext cx="750928" cy="294761"/>
          </a:xfrm>
          <a:prstGeom prst="roundRect">
            <a:avLst>
              <a:gd name="adj" fmla="val 8333"/>
            </a:avLst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9690E59-2751-F25E-479D-19C6E7857747}"/>
              </a:ext>
            </a:extLst>
          </p:cNvPr>
          <p:cNvSpPr txBox="1"/>
          <p:nvPr/>
        </p:nvSpPr>
        <p:spPr>
          <a:xfrm>
            <a:off x="8027436" y="4524841"/>
            <a:ext cx="6783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pShare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2F6125D4-77E0-7495-46C7-F33D60115233}"/>
              </a:ext>
            </a:extLst>
          </p:cNvPr>
          <p:cNvCxnSpPr>
            <a:cxnSpLocks/>
            <a:stCxn id="30" idx="1"/>
            <a:endCxn id="34" idx="3"/>
          </p:cNvCxnSpPr>
          <p:nvPr/>
        </p:nvCxnSpPr>
        <p:spPr>
          <a:xfrm flipH="1" flipV="1">
            <a:off x="7286676" y="5259906"/>
            <a:ext cx="302589" cy="45882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18614455-C33C-6FED-A039-0AA69ECBADA1}"/>
              </a:ext>
            </a:extLst>
          </p:cNvPr>
          <p:cNvCxnSpPr>
            <a:cxnSpLocks/>
            <a:stCxn id="32" idx="1"/>
            <a:endCxn id="30" idx="3"/>
          </p:cNvCxnSpPr>
          <p:nvPr/>
        </p:nvCxnSpPr>
        <p:spPr>
          <a:xfrm flipH="1">
            <a:off x="8395501" y="5302229"/>
            <a:ext cx="373205" cy="3559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E2B4756D-2EE4-90E8-8252-114DB2730D5E}"/>
              </a:ext>
            </a:extLst>
          </p:cNvPr>
          <p:cNvCxnSpPr>
            <a:cxnSpLocks/>
            <a:stCxn id="30" idx="0"/>
            <a:endCxn id="36" idx="2"/>
          </p:cNvCxnSpPr>
          <p:nvPr/>
        </p:nvCxnSpPr>
        <p:spPr>
          <a:xfrm flipV="1">
            <a:off x="7992383" y="4811920"/>
            <a:ext cx="370517" cy="347913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688C74E5-E65F-41C1-9EEB-A7B0C723EAA6}"/>
              </a:ext>
            </a:extLst>
          </p:cNvPr>
          <p:cNvSpPr/>
          <p:nvPr/>
        </p:nvSpPr>
        <p:spPr>
          <a:xfrm>
            <a:off x="6627696" y="5769637"/>
            <a:ext cx="1231865" cy="292608"/>
          </a:xfrm>
          <a:prstGeom prst="roundRect">
            <a:avLst>
              <a:gd name="adj" fmla="val 8333"/>
            </a:avLst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F74F4A5B-328F-ECB7-2756-11247CC185E7}"/>
              </a:ext>
            </a:extLst>
          </p:cNvPr>
          <p:cNvSpPr txBox="1"/>
          <p:nvPr/>
        </p:nvSpPr>
        <p:spPr>
          <a:xfrm>
            <a:off x="6645458" y="5768437"/>
            <a:ext cx="12899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pNodeReporter</a:t>
            </a: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0BC28A42-8EA0-2D58-0097-BAEF641C2561}"/>
              </a:ext>
            </a:extLst>
          </p:cNvPr>
          <p:cNvCxnSpPr>
            <a:cxnSpLocks/>
            <a:stCxn id="30" idx="2"/>
            <a:endCxn id="41" idx="0"/>
          </p:cNvCxnSpPr>
          <p:nvPr/>
        </p:nvCxnSpPr>
        <p:spPr>
          <a:xfrm flipH="1">
            <a:off x="7243629" y="5451742"/>
            <a:ext cx="748754" cy="317895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4" name="Picture 43">
            <a:extLst>
              <a:ext uri="{FF2B5EF4-FFF2-40B4-BE49-F238E27FC236}">
                <a16:creationId xmlns:a16="http://schemas.microsoft.com/office/drawing/2014/main" id="{CAD36765-A615-0884-BE5A-1D40C348B6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6786" y="4456338"/>
            <a:ext cx="916101" cy="548530"/>
          </a:xfrm>
          <a:prstGeom prst="rect">
            <a:avLst/>
          </a:prstGeom>
        </p:spPr>
      </p:pic>
      <p:sp>
        <p:nvSpPr>
          <p:cNvPr id="45" name="Rounded Rectangle 44">
            <a:extLst>
              <a:ext uri="{FF2B5EF4-FFF2-40B4-BE49-F238E27FC236}">
                <a16:creationId xmlns:a16="http://schemas.microsoft.com/office/drawing/2014/main" id="{D7F15411-586E-8582-1A46-201AC52344FE}"/>
              </a:ext>
            </a:extLst>
          </p:cNvPr>
          <p:cNvSpPr/>
          <p:nvPr/>
        </p:nvSpPr>
        <p:spPr>
          <a:xfrm>
            <a:off x="8180145" y="5766754"/>
            <a:ext cx="1289987" cy="292608"/>
          </a:xfrm>
          <a:prstGeom prst="roundRect">
            <a:avLst>
              <a:gd name="adj" fmla="val 8333"/>
            </a:avLst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9F31C3D1-A6FE-B325-F5CC-06F4B3274C8D}"/>
              </a:ext>
            </a:extLst>
          </p:cNvPr>
          <p:cNvSpPr txBox="1"/>
          <p:nvPr/>
        </p:nvSpPr>
        <p:spPr>
          <a:xfrm>
            <a:off x="8186756" y="5765554"/>
            <a:ext cx="14108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pContactMgrV22</a:t>
            </a:r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01460193-CCB0-5874-65E2-F2D173D2F785}"/>
              </a:ext>
            </a:extLst>
          </p:cNvPr>
          <p:cNvCxnSpPr>
            <a:cxnSpLocks/>
            <a:stCxn id="46" idx="0"/>
          </p:cNvCxnSpPr>
          <p:nvPr/>
        </p:nvCxnSpPr>
        <p:spPr>
          <a:xfrm flipH="1" flipV="1">
            <a:off x="8000811" y="5451742"/>
            <a:ext cx="891370" cy="313812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Rounded Rectangle 49">
            <a:extLst>
              <a:ext uri="{FF2B5EF4-FFF2-40B4-BE49-F238E27FC236}">
                <a16:creationId xmlns:a16="http://schemas.microsoft.com/office/drawing/2014/main" id="{C55E2368-95E3-435B-FFD5-DE3CADEEFE36}"/>
              </a:ext>
            </a:extLst>
          </p:cNvPr>
          <p:cNvSpPr/>
          <p:nvPr/>
        </p:nvSpPr>
        <p:spPr>
          <a:xfrm>
            <a:off x="4704677" y="2995133"/>
            <a:ext cx="1338855" cy="306690"/>
          </a:xfrm>
          <a:prstGeom prst="roundRect">
            <a:avLst>
              <a:gd name="adj" fmla="val 8333"/>
            </a:avLst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E791F11F-3057-BAC2-BC58-3512BCA3C376}"/>
              </a:ext>
            </a:extLst>
          </p:cNvPr>
          <p:cNvSpPr txBox="1"/>
          <p:nvPr/>
        </p:nvSpPr>
        <p:spPr>
          <a:xfrm>
            <a:off x="4699894" y="2986529"/>
            <a:ext cx="13436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uFldShoreBroker</a:t>
            </a:r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5A7E880F-0798-4C4A-7335-526164A649F3}"/>
              </a:ext>
            </a:extLst>
          </p:cNvPr>
          <p:cNvCxnSpPr>
            <a:cxnSpLocks/>
            <a:stCxn id="55" idx="2"/>
            <a:endCxn id="51" idx="0"/>
          </p:cNvCxnSpPr>
          <p:nvPr/>
        </p:nvCxnSpPr>
        <p:spPr>
          <a:xfrm>
            <a:off x="4272712" y="2420703"/>
            <a:ext cx="1099001" cy="565826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3333</TotalTime>
  <Words>23</Words>
  <Application>Microsoft Macintosh PowerPoint</Application>
  <PresentationFormat>Custom</PresentationFormat>
  <Paragraphs>22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Chalkboard</vt:lpstr>
      <vt:lpstr>Office Theme</vt:lpstr>
      <vt:lpstr>PowerPoint Presentation</vt:lpstr>
    </vt:vector>
  </TitlesOfParts>
  <Company>MIT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Michael Benjamin</dc:creator>
  <cp:lastModifiedBy>Michael Richard Benjamin</cp:lastModifiedBy>
  <cp:revision>36</cp:revision>
  <dcterms:created xsi:type="dcterms:W3CDTF">2013-03-07T13:15:35Z</dcterms:created>
  <dcterms:modified xsi:type="dcterms:W3CDTF">2025-06-20T00:32:23Z</dcterms:modified>
</cp:coreProperties>
</file>