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4"/>
    <p:restoredTop sz="94676"/>
  </p:normalViewPr>
  <p:slideViewPr>
    <p:cSldViewPr snapToGrid="0" snapToObjects="1">
      <p:cViewPr varScale="1">
        <p:scale>
          <a:sx n="131" d="100"/>
          <a:sy n="131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5FEB-6487-E544-AD9B-22526CAA7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5D2CC-0E88-8B4A-8B94-0EF39777D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4AC6B-CB51-9349-A78D-B0CDB6E6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6BCA-9C3A-0147-9F62-2C6E9469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5C4C9-0D50-B640-8A4B-B54960C05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00E41-896C-B444-9D38-B873E372B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1BF7-0C28-D240-A0EE-8ADC26FF8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A857A-3F9C-294D-B1CF-11B9C090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DCAF2-8368-6547-80EF-796B3697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1BAA-6D58-754C-A41B-F4D2A3E5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C2F33-0B2B-D64F-B30B-40FA2041F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AE656-4F57-314E-B3A2-B66629DE0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AF800-F58E-9442-9F0B-983816F0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DB924-B296-FB45-A858-3C55EC052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C946-CBB6-DD48-9460-046293BE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DB85-D41B-9548-B18E-8986ED73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F37B-F21F-B541-98A0-1A9BAFB4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A91DA-9EA3-5248-A779-6A7B5C11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5D312-EFA0-B447-8927-8E861B84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F1471-38A3-4648-87FA-24FFBBE5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4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BD3D-401C-CE4E-8B50-AC3FE69E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CFCD1-F363-D44F-8709-8E286F338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2A61-1B30-114B-B51D-AC294150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476E2-1DE2-EA4B-8FA4-2F1C8145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D5C4B-DDFA-3D4D-A74D-B5922488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7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7DA5-4FB3-3548-B671-A88C49AF5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587B2-56AA-EA45-B84D-37D5AC11B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BEE87-6ABA-2943-9CEF-46280466D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005F3-B041-D743-864C-6EC96E1C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33EE5-B1F7-0247-BCB5-B9877AB5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8D8C6-C45F-ED47-9CB4-D799AF76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61EF-176C-7245-8BC6-90BE3AD3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8DB2F-EB73-0E48-94D9-2AECB7881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299F0-F288-1F40-A772-B54FDC051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13A9D8-0F13-E446-8A3A-41754EE91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A49AE5-2C7E-C74B-B270-A14EFC87A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AA26F-9860-A740-82E8-EF303BCC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999A9-E383-9E4F-AA4C-AF4B2CA5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88344C-7CE9-544F-A3D1-D6A7F13A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2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E8AA-A7CA-2F4D-99A0-07EF22A5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F0C48-515E-6F4F-AD58-A149E121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735FA-AF2A-414D-9A26-BC0B996BE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1A6FA-0B47-234C-AED8-7AA9BB26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9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4F5A1D-5747-994C-AA8C-758FECB4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EEB16-859C-654E-80F1-E11D6F97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E88CD-EB6E-714F-9108-9C5C4E57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9916D-D763-F14B-BAFB-25477E09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70CD4-8B3E-C94D-AB28-02CA380B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4BE01-3CE5-ED4F-9139-B1933A945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09E34-4C69-6C48-AFBA-4A420A77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7E851-0DB7-414A-B6A0-5BB51827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69216-0F35-244E-99E3-63FC5D99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8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3D27-9FB4-ED46-A41D-D69AC473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63C8A-C570-DA4B-B8A7-55C6E7F26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9008F-CD4C-BF4E-8E41-EBCED7F57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DF8C1-46CA-1746-9F56-86348B87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74CE9-7EF8-D84C-8B52-6440B6E0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7A291-C6E6-7E4A-B40A-EB383662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2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AD242E-A23D-7D45-8D02-C9C93A1C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D39D-91A5-C843-9C4C-7D7D15DE8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D53BE-3248-254C-BFAF-583987FC2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3BA7-6706-344E-AED2-BDFAB1149ACC}" type="datetimeFigureOut">
              <a:t>12/28/20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06389-9A23-5F46-BC19-D0B29C852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03806-F7FD-E945-BCC0-DA791FA85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6F75-2B5D-3B4B-A122-24477C8791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4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A1E898-6874-9F43-8D2A-3C3964382513}"/>
              </a:ext>
            </a:extLst>
          </p:cNvPr>
          <p:cNvCxnSpPr/>
          <p:nvPr/>
        </p:nvCxnSpPr>
        <p:spPr>
          <a:xfrm>
            <a:off x="1541832" y="4000352"/>
            <a:ext cx="2806432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9796D23-E3AD-DC40-9E7F-F1CE828E083F}"/>
              </a:ext>
            </a:extLst>
          </p:cNvPr>
          <p:cNvSpPr/>
          <p:nvPr/>
        </p:nvSpPr>
        <p:spPr>
          <a:xfrm>
            <a:off x="680936" y="1470498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pMarineViewer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9D02B1-E129-6040-A65B-057739EB8D7B}"/>
              </a:ext>
            </a:extLst>
          </p:cNvPr>
          <p:cNvSpPr/>
          <p:nvPr/>
        </p:nvSpPr>
        <p:spPr>
          <a:xfrm>
            <a:off x="680935" y="2352472"/>
            <a:ext cx="1721795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E35CD6-F0FE-B442-A646-CA48BA5952B3}"/>
              </a:ext>
            </a:extLst>
          </p:cNvPr>
          <p:cNvSpPr/>
          <p:nvPr/>
        </p:nvSpPr>
        <p:spPr>
          <a:xfrm>
            <a:off x="680935" y="3234446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2A40-0C8A-A544-9F4A-73FFAE5F160B}"/>
              </a:ext>
            </a:extLst>
          </p:cNvPr>
          <p:cNvSpPr/>
          <p:nvPr/>
        </p:nvSpPr>
        <p:spPr>
          <a:xfrm>
            <a:off x="3722451" y="1470498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7FC149-D793-A14F-9587-C243AA971B6B}"/>
              </a:ext>
            </a:extLst>
          </p:cNvPr>
          <p:cNvSpPr/>
          <p:nvPr/>
        </p:nvSpPr>
        <p:spPr>
          <a:xfrm>
            <a:off x="3722450" y="2352472"/>
            <a:ext cx="1721795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B17AD8-ED54-184E-8B4E-9D4C135B4502}"/>
              </a:ext>
            </a:extLst>
          </p:cNvPr>
          <p:cNvSpPr/>
          <p:nvPr/>
        </p:nvSpPr>
        <p:spPr>
          <a:xfrm>
            <a:off x="3722450" y="3234446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567965-BC65-1948-B63E-53191C71BA32}"/>
              </a:ext>
            </a:extLst>
          </p:cNvPr>
          <p:cNvCxnSpPr>
            <a:cxnSpLocks/>
          </p:cNvCxnSpPr>
          <p:nvPr/>
        </p:nvCxnSpPr>
        <p:spPr>
          <a:xfrm>
            <a:off x="3083669" y="1061935"/>
            <a:ext cx="0" cy="2522706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FE45F50-A276-7448-A4D7-8818CD2F1BCC}"/>
              </a:ext>
            </a:extLst>
          </p:cNvPr>
          <p:cNvSpPr txBox="1"/>
          <p:nvPr/>
        </p:nvSpPr>
        <p:spPr>
          <a:xfrm>
            <a:off x="2113531" y="916287"/>
            <a:ext cx="902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Shoreside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09918D-69FC-8246-AFEC-6D75B504B806}"/>
              </a:ext>
            </a:extLst>
          </p:cNvPr>
          <p:cNvSpPr txBox="1"/>
          <p:nvPr/>
        </p:nvSpPr>
        <p:spPr>
          <a:xfrm>
            <a:off x="3131694" y="916286"/>
            <a:ext cx="711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Vehicle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2434BC6-34A1-344A-A8D8-633B2F853010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541833" y="1859605"/>
            <a:ext cx="1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C78E25C-4028-6847-A248-1AE185A65F11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541833" y="274157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C04020-9F9B-EE4B-9F6B-7512ABE68B8A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2402730" y="3429000"/>
            <a:ext cx="1319720" cy="0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9A9301-7683-8F45-8BBA-2D2828B53DBF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4583348" y="274157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0FA7940-F00F-3748-9132-941A013FAD0C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>
          <a:xfrm flipV="1">
            <a:off x="4583348" y="1859605"/>
            <a:ext cx="1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2BF6B59-AC82-6F47-A1ED-8797807B4C78}"/>
              </a:ext>
            </a:extLst>
          </p:cNvPr>
          <p:cNvSpPr/>
          <p:nvPr/>
        </p:nvSpPr>
        <p:spPr>
          <a:xfrm>
            <a:off x="6943924" y="1470498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pMarineViewer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78E6B6-611C-6B4A-8E37-F4472964187A}"/>
              </a:ext>
            </a:extLst>
          </p:cNvPr>
          <p:cNvSpPr/>
          <p:nvPr/>
        </p:nvSpPr>
        <p:spPr>
          <a:xfrm>
            <a:off x="6943923" y="2352472"/>
            <a:ext cx="1721795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7FF10E-DE81-654E-AC49-82E9B0CAF3AB}"/>
              </a:ext>
            </a:extLst>
          </p:cNvPr>
          <p:cNvSpPr/>
          <p:nvPr/>
        </p:nvSpPr>
        <p:spPr>
          <a:xfrm>
            <a:off x="6943923" y="3234446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4EE2F4-16FA-EA45-9E4C-57B390BECB64}"/>
              </a:ext>
            </a:extLst>
          </p:cNvPr>
          <p:cNvSpPr/>
          <p:nvPr/>
        </p:nvSpPr>
        <p:spPr>
          <a:xfrm>
            <a:off x="9985439" y="1470498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80C4E0-E95F-2B46-B287-FE9EA3AAD236}"/>
              </a:ext>
            </a:extLst>
          </p:cNvPr>
          <p:cNvSpPr/>
          <p:nvPr/>
        </p:nvSpPr>
        <p:spPr>
          <a:xfrm>
            <a:off x="9985438" y="2352472"/>
            <a:ext cx="1721795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CDD5FA8-9D6F-DC4B-9EB4-2BE3CB241ED7}"/>
              </a:ext>
            </a:extLst>
          </p:cNvPr>
          <p:cNvSpPr/>
          <p:nvPr/>
        </p:nvSpPr>
        <p:spPr>
          <a:xfrm>
            <a:off x="9985438" y="3234446"/>
            <a:ext cx="1721795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9FBC4B-647A-424A-A840-C226E4FFC64E}"/>
              </a:ext>
            </a:extLst>
          </p:cNvPr>
          <p:cNvCxnSpPr>
            <a:cxnSpLocks/>
          </p:cNvCxnSpPr>
          <p:nvPr/>
        </p:nvCxnSpPr>
        <p:spPr>
          <a:xfrm>
            <a:off x="9346657" y="1061935"/>
            <a:ext cx="0" cy="2522706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061DC48-B992-7345-9B99-81755A967F62}"/>
              </a:ext>
            </a:extLst>
          </p:cNvPr>
          <p:cNvSpPr txBox="1"/>
          <p:nvPr/>
        </p:nvSpPr>
        <p:spPr>
          <a:xfrm>
            <a:off x="8376519" y="916287"/>
            <a:ext cx="902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Shoreside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756BB4-DDE7-EB49-8FDB-8EA5B9FE3E55}"/>
              </a:ext>
            </a:extLst>
          </p:cNvPr>
          <p:cNvSpPr txBox="1"/>
          <p:nvPr/>
        </p:nvSpPr>
        <p:spPr>
          <a:xfrm>
            <a:off x="9394682" y="916286"/>
            <a:ext cx="711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Vehicle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4707797-ECC1-134C-9D59-00A5BF6F4099}"/>
              </a:ext>
            </a:extLst>
          </p:cNvPr>
          <p:cNvCxnSpPr>
            <a:cxnSpLocks/>
          </p:cNvCxnSpPr>
          <p:nvPr/>
        </p:nvCxnSpPr>
        <p:spPr>
          <a:xfrm flipV="1">
            <a:off x="7804821" y="1859605"/>
            <a:ext cx="1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61DED1E-7AB0-D642-B2C1-CCE8A1FB50E7}"/>
              </a:ext>
            </a:extLst>
          </p:cNvPr>
          <p:cNvCxnSpPr>
            <a:cxnSpLocks/>
          </p:cNvCxnSpPr>
          <p:nvPr/>
        </p:nvCxnSpPr>
        <p:spPr>
          <a:xfrm flipV="1">
            <a:off x="7804821" y="274157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FED5E00-E683-A84B-A59E-B2E99F0AF278}"/>
              </a:ext>
            </a:extLst>
          </p:cNvPr>
          <p:cNvCxnSpPr>
            <a:cxnSpLocks/>
          </p:cNvCxnSpPr>
          <p:nvPr/>
        </p:nvCxnSpPr>
        <p:spPr>
          <a:xfrm flipH="1">
            <a:off x="8665718" y="3429000"/>
            <a:ext cx="1319720" cy="0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4B82E88-0017-454D-B94D-D252060676D9}"/>
              </a:ext>
            </a:extLst>
          </p:cNvPr>
          <p:cNvCxnSpPr>
            <a:cxnSpLocks/>
          </p:cNvCxnSpPr>
          <p:nvPr/>
        </p:nvCxnSpPr>
        <p:spPr>
          <a:xfrm>
            <a:off x="10846336" y="274157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BDE5D78-9817-A249-82CB-465034C0B244}"/>
              </a:ext>
            </a:extLst>
          </p:cNvPr>
          <p:cNvCxnSpPr>
            <a:cxnSpLocks/>
          </p:cNvCxnSpPr>
          <p:nvPr/>
        </p:nvCxnSpPr>
        <p:spPr>
          <a:xfrm>
            <a:off x="10846336" y="1859605"/>
            <a:ext cx="1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A7D3AC0-CB8C-9B4F-B4A6-FDAA2DE3084A}"/>
              </a:ext>
            </a:extLst>
          </p:cNvPr>
          <p:cNvSpPr txBox="1"/>
          <p:nvPr/>
        </p:nvSpPr>
        <p:spPr>
          <a:xfrm>
            <a:off x="2322819" y="3831075"/>
            <a:ext cx="138550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/>
              <a:t>APPCAST_REQ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BB6D34B-EB9C-1B44-BB5E-EC893F03EF0F}"/>
              </a:ext>
            </a:extLst>
          </p:cNvPr>
          <p:cNvCxnSpPr>
            <a:cxnSpLocks/>
          </p:cNvCxnSpPr>
          <p:nvPr/>
        </p:nvCxnSpPr>
        <p:spPr>
          <a:xfrm flipH="1">
            <a:off x="7884731" y="4000352"/>
            <a:ext cx="2806432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5AB5396-0D13-394B-9E20-98870EB6E9F9}"/>
              </a:ext>
            </a:extLst>
          </p:cNvPr>
          <p:cNvSpPr txBox="1"/>
          <p:nvPr/>
        </p:nvSpPr>
        <p:spPr>
          <a:xfrm>
            <a:off x="8811638" y="3831075"/>
            <a:ext cx="93506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/>
              <a:t>APPCAST</a:t>
            </a:r>
          </a:p>
        </p:txBody>
      </p:sp>
    </p:spTree>
    <p:extLst>
      <p:ext uri="{BB962C8B-B14F-4D97-AF65-F5344CB8AC3E}">
        <p14:creationId xmlns:p14="http://schemas.microsoft.com/office/powerpoint/2010/main" val="92679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A1E898-6874-9F43-8D2A-3C3964382513}"/>
              </a:ext>
            </a:extLst>
          </p:cNvPr>
          <p:cNvCxnSpPr/>
          <p:nvPr/>
        </p:nvCxnSpPr>
        <p:spPr>
          <a:xfrm>
            <a:off x="1133267" y="4000352"/>
            <a:ext cx="2806432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9796D23-E3AD-DC40-9E7F-F1CE828E083F}"/>
              </a:ext>
            </a:extLst>
          </p:cNvPr>
          <p:cNvSpPr/>
          <p:nvPr/>
        </p:nvSpPr>
        <p:spPr>
          <a:xfrm>
            <a:off x="554482" y="1470498"/>
            <a:ext cx="1721788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pMarineViewer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9D02B1-E129-6040-A65B-057739EB8D7B}"/>
              </a:ext>
            </a:extLst>
          </p:cNvPr>
          <p:cNvSpPr/>
          <p:nvPr/>
        </p:nvSpPr>
        <p:spPr>
          <a:xfrm>
            <a:off x="826851" y="2352472"/>
            <a:ext cx="1167314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E35CD6-F0FE-B442-A646-CA48BA5952B3}"/>
              </a:ext>
            </a:extLst>
          </p:cNvPr>
          <p:cNvSpPr/>
          <p:nvPr/>
        </p:nvSpPr>
        <p:spPr>
          <a:xfrm>
            <a:off x="826851" y="3234446"/>
            <a:ext cx="1167314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2A40-0C8A-A544-9F4A-73FFAE5F160B}"/>
              </a:ext>
            </a:extLst>
          </p:cNvPr>
          <p:cNvSpPr/>
          <p:nvPr/>
        </p:nvSpPr>
        <p:spPr>
          <a:xfrm>
            <a:off x="3313887" y="1470498"/>
            <a:ext cx="1217236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pRealm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7FC149-D793-A14F-9587-C243AA971B6B}"/>
              </a:ext>
            </a:extLst>
          </p:cNvPr>
          <p:cNvSpPr/>
          <p:nvPr/>
        </p:nvSpPr>
        <p:spPr>
          <a:xfrm>
            <a:off x="3313886" y="2352472"/>
            <a:ext cx="1217236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B17AD8-ED54-184E-8B4E-9D4C135B4502}"/>
              </a:ext>
            </a:extLst>
          </p:cNvPr>
          <p:cNvSpPr/>
          <p:nvPr/>
        </p:nvSpPr>
        <p:spPr>
          <a:xfrm>
            <a:off x="3313886" y="3234446"/>
            <a:ext cx="1217236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567965-BC65-1948-B63E-53191C71BA32}"/>
              </a:ext>
            </a:extLst>
          </p:cNvPr>
          <p:cNvCxnSpPr>
            <a:cxnSpLocks/>
          </p:cNvCxnSpPr>
          <p:nvPr/>
        </p:nvCxnSpPr>
        <p:spPr>
          <a:xfrm>
            <a:off x="2675104" y="1061935"/>
            <a:ext cx="0" cy="2522706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FE45F50-A276-7448-A4D7-8818CD2F1BCC}"/>
              </a:ext>
            </a:extLst>
          </p:cNvPr>
          <p:cNvSpPr txBox="1"/>
          <p:nvPr/>
        </p:nvSpPr>
        <p:spPr>
          <a:xfrm>
            <a:off x="1704966" y="916287"/>
            <a:ext cx="902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Shoreside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09918D-69FC-8246-AFEC-6D75B504B806}"/>
              </a:ext>
            </a:extLst>
          </p:cNvPr>
          <p:cNvSpPr txBox="1"/>
          <p:nvPr/>
        </p:nvSpPr>
        <p:spPr>
          <a:xfrm>
            <a:off x="2723129" y="916286"/>
            <a:ext cx="711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Vehicle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2434BC6-34A1-344A-A8D8-633B2F853010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1410508" y="1859605"/>
            <a:ext cx="4868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C78E25C-4028-6847-A248-1AE185A65F11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410508" y="274157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C04020-9F9B-EE4B-9F6B-7512ABE68B8A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1994165" y="3429000"/>
            <a:ext cx="1319721" cy="0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9A9301-7683-8F45-8BBA-2D2828B53DBF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3922504" y="274157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0FA7940-F00F-3748-9132-941A013FAD0C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>
          <a:xfrm flipV="1">
            <a:off x="3922504" y="1859605"/>
            <a:ext cx="1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A7D3AC0-CB8C-9B4F-B4A6-FDAA2DE3084A}"/>
              </a:ext>
            </a:extLst>
          </p:cNvPr>
          <p:cNvSpPr txBox="1"/>
          <p:nvPr/>
        </p:nvSpPr>
        <p:spPr>
          <a:xfrm>
            <a:off x="1914254" y="3831075"/>
            <a:ext cx="164622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/>
              <a:t>REALMCAST_REQ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BB6D34B-EB9C-1B44-BB5E-EC893F03EF0F}"/>
              </a:ext>
            </a:extLst>
          </p:cNvPr>
          <p:cNvCxnSpPr>
            <a:cxnSpLocks/>
          </p:cNvCxnSpPr>
          <p:nvPr/>
        </p:nvCxnSpPr>
        <p:spPr>
          <a:xfrm flipH="1">
            <a:off x="7349705" y="4000352"/>
            <a:ext cx="2806432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5AB5396-0D13-394B-9E20-98870EB6E9F9}"/>
              </a:ext>
            </a:extLst>
          </p:cNvPr>
          <p:cNvSpPr txBox="1"/>
          <p:nvPr/>
        </p:nvSpPr>
        <p:spPr>
          <a:xfrm>
            <a:off x="8276612" y="3831075"/>
            <a:ext cx="119577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/>
              <a:t>REALMCAST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2BDC27-4ADE-D84A-9EE3-CF95AD52403D}"/>
              </a:ext>
            </a:extLst>
          </p:cNvPr>
          <p:cNvSpPr/>
          <p:nvPr/>
        </p:nvSpPr>
        <p:spPr>
          <a:xfrm>
            <a:off x="4876452" y="1716931"/>
            <a:ext cx="780987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F80AAB2-BFC6-254C-B6AE-75E02E4EA261}"/>
              </a:ext>
            </a:extLst>
          </p:cNvPr>
          <p:cNvSpPr/>
          <p:nvPr/>
        </p:nvSpPr>
        <p:spPr>
          <a:xfrm>
            <a:off x="4876451" y="2352471"/>
            <a:ext cx="780987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E1F3EB-A167-0C45-94E1-4F8A750E0703}"/>
              </a:ext>
            </a:extLst>
          </p:cNvPr>
          <p:cNvSpPr/>
          <p:nvPr/>
        </p:nvSpPr>
        <p:spPr>
          <a:xfrm>
            <a:off x="4876450" y="2988011"/>
            <a:ext cx="780987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39DCDC1-B159-A44C-A6EC-BA17F3B89794}"/>
              </a:ext>
            </a:extLst>
          </p:cNvPr>
          <p:cNvCxnSpPr>
            <a:cxnSpLocks/>
            <a:endCxn id="44" idx="1"/>
          </p:cNvCxnSpPr>
          <p:nvPr/>
        </p:nvCxnSpPr>
        <p:spPr>
          <a:xfrm flipV="1">
            <a:off x="4520113" y="1911485"/>
            <a:ext cx="356339" cy="440986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67D174F-1F2A-E64B-988B-5D7E96EF57AA}"/>
              </a:ext>
            </a:extLst>
          </p:cNvPr>
          <p:cNvCxnSpPr>
            <a:cxnSpLocks/>
            <a:stCxn id="8" idx="3"/>
            <a:endCxn id="48" idx="1"/>
          </p:cNvCxnSpPr>
          <p:nvPr/>
        </p:nvCxnSpPr>
        <p:spPr>
          <a:xfrm flipV="1">
            <a:off x="4531122" y="2547025"/>
            <a:ext cx="345329" cy="1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66C8FCA-E4A3-0A40-AAA2-E97B4C1B65F5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4520113" y="2767518"/>
            <a:ext cx="356337" cy="41504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8E2621AE-0FEB-D24E-B62D-3464A4B58178}"/>
              </a:ext>
            </a:extLst>
          </p:cNvPr>
          <p:cNvSpPr/>
          <p:nvPr/>
        </p:nvSpPr>
        <p:spPr>
          <a:xfrm>
            <a:off x="6657776" y="1472118"/>
            <a:ext cx="1721788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pMarineViewer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56AF40E-CE15-A84F-A95B-EE60F1493071}"/>
              </a:ext>
            </a:extLst>
          </p:cNvPr>
          <p:cNvSpPr/>
          <p:nvPr/>
        </p:nvSpPr>
        <p:spPr>
          <a:xfrm>
            <a:off x="6930145" y="2354092"/>
            <a:ext cx="1167314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02BDD4C-BB60-5A43-BD72-13E9BD7791BC}"/>
              </a:ext>
            </a:extLst>
          </p:cNvPr>
          <p:cNvSpPr/>
          <p:nvPr/>
        </p:nvSpPr>
        <p:spPr>
          <a:xfrm>
            <a:off x="6930145" y="3236066"/>
            <a:ext cx="1167314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3ED05D1-3214-6043-807D-2B4A112FFFE6}"/>
              </a:ext>
            </a:extLst>
          </p:cNvPr>
          <p:cNvSpPr/>
          <p:nvPr/>
        </p:nvSpPr>
        <p:spPr>
          <a:xfrm>
            <a:off x="9417181" y="1472118"/>
            <a:ext cx="1217236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pRealm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DE0B7AA-D48D-744F-A48C-387C1D782910}"/>
              </a:ext>
            </a:extLst>
          </p:cNvPr>
          <p:cNvSpPr/>
          <p:nvPr/>
        </p:nvSpPr>
        <p:spPr>
          <a:xfrm>
            <a:off x="9417180" y="2354092"/>
            <a:ext cx="1217236" cy="389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MOOSDB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3B82F93-6BEA-C04E-B547-CFC4374683C9}"/>
              </a:ext>
            </a:extLst>
          </p:cNvPr>
          <p:cNvSpPr/>
          <p:nvPr/>
        </p:nvSpPr>
        <p:spPr>
          <a:xfrm>
            <a:off x="9417180" y="3236066"/>
            <a:ext cx="1217236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pShare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2DD99EC-6915-D142-8447-C6F326D77E4D}"/>
              </a:ext>
            </a:extLst>
          </p:cNvPr>
          <p:cNvCxnSpPr>
            <a:cxnSpLocks/>
          </p:cNvCxnSpPr>
          <p:nvPr/>
        </p:nvCxnSpPr>
        <p:spPr>
          <a:xfrm>
            <a:off x="8778398" y="1063555"/>
            <a:ext cx="0" cy="2522706"/>
          </a:xfrm>
          <a:prstGeom prst="line">
            <a:avLst/>
          </a:prstGeom>
          <a:ln w="952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BBEAA23F-D85C-7045-BC01-EE107BB86984}"/>
              </a:ext>
            </a:extLst>
          </p:cNvPr>
          <p:cNvSpPr txBox="1"/>
          <p:nvPr/>
        </p:nvSpPr>
        <p:spPr>
          <a:xfrm>
            <a:off x="7808260" y="917907"/>
            <a:ext cx="902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Shoreside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AB6A460-CC52-1D4D-8B96-AF9994BAB7F1}"/>
              </a:ext>
            </a:extLst>
          </p:cNvPr>
          <p:cNvSpPr txBox="1"/>
          <p:nvPr/>
        </p:nvSpPr>
        <p:spPr>
          <a:xfrm>
            <a:off x="8826423" y="917906"/>
            <a:ext cx="711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Vehicle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0F25E8B-7532-F545-968F-81C545E3AB69}"/>
              </a:ext>
            </a:extLst>
          </p:cNvPr>
          <p:cNvCxnSpPr>
            <a:cxnSpLocks/>
          </p:cNvCxnSpPr>
          <p:nvPr/>
        </p:nvCxnSpPr>
        <p:spPr>
          <a:xfrm flipH="1" flipV="1">
            <a:off x="7513802" y="1861225"/>
            <a:ext cx="4868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CCED411-96AF-EE4A-B97C-755B8B03FE26}"/>
              </a:ext>
            </a:extLst>
          </p:cNvPr>
          <p:cNvCxnSpPr>
            <a:cxnSpLocks/>
          </p:cNvCxnSpPr>
          <p:nvPr/>
        </p:nvCxnSpPr>
        <p:spPr>
          <a:xfrm flipV="1">
            <a:off x="7513802" y="274319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84BCD30-33AB-F948-8E71-71C8A8921D75}"/>
              </a:ext>
            </a:extLst>
          </p:cNvPr>
          <p:cNvCxnSpPr>
            <a:cxnSpLocks/>
          </p:cNvCxnSpPr>
          <p:nvPr/>
        </p:nvCxnSpPr>
        <p:spPr>
          <a:xfrm flipH="1">
            <a:off x="8097459" y="3430620"/>
            <a:ext cx="1319721" cy="0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46CFC5E-A401-AE42-802C-C94AEFBD65D6}"/>
              </a:ext>
            </a:extLst>
          </p:cNvPr>
          <p:cNvCxnSpPr>
            <a:cxnSpLocks/>
          </p:cNvCxnSpPr>
          <p:nvPr/>
        </p:nvCxnSpPr>
        <p:spPr>
          <a:xfrm>
            <a:off x="10025798" y="2743199"/>
            <a:ext cx="0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5D254F9-8D27-3246-813C-6AC05A5C4444}"/>
              </a:ext>
            </a:extLst>
          </p:cNvPr>
          <p:cNvCxnSpPr>
            <a:cxnSpLocks/>
          </p:cNvCxnSpPr>
          <p:nvPr/>
        </p:nvCxnSpPr>
        <p:spPr>
          <a:xfrm>
            <a:off x="10025798" y="1861225"/>
            <a:ext cx="1" cy="49286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5B069928-9B0A-DC48-917D-3EF3BBF9413B}"/>
              </a:ext>
            </a:extLst>
          </p:cNvPr>
          <p:cNvSpPr/>
          <p:nvPr/>
        </p:nvSpPr>
        <p:spPr>
          <a:xfrm>
            <a:off x="10979746" y="1718551"/>
            <a:ext cx="780987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ECA28AF-41C7-D040-8832-0EF131901C96}"/>
              </a:ext>
            </a:extLst>
          </p:cNvPr>
          <p:cNvSpPr/>
          <p:nvPr/>
        </p:nvSpPr>
        <p:spPr>
          <a:xfrm>
            <a:off x="10979745" y="2354091"/>
            <a:ext cx="780987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E909CE4-1A36-344B-A17C-F8DBAD1B20AF}"/>
              </a:ext>
            </a:extLst>
          </p:cNvPr>
          <p:cNvSpPr/>
          <p:nvPr/>
        </p:nvSpPr>
        <p:spPr>
          <a:xfrm>
            <a:off x="10979744" y="2989631"/>
            <a:ext cx="780987" cy="389107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App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8BC457D9-9264-D046-AF9C-FE79DC6E7D3F}"/>
              </a:ext>
            </a:extLst>
          </p:cNvPr>
          <p:cNvCxnSpPr>
            <a:cxnSpLocks/>
            <a:endCxn id="74" idx="1"/>
          </p:cNvCxnSpPr>
          <p:nvPr/>
        </p:nvCxnSpPr>
        <p:spPr>
          <a:xfrm flipV="1">
            <a:off x="10623407" y="1913105"/>
            <a:ext cx="356339" cy="440986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D46A101-3508-CE4E-8682-85D9911524F0}"/>
              </a:ext>
            </a:extLst>
          </p:cNvPr>
          <p:cNvCxnSpPr>
            <a:cxnSpLocks/>
            <a:stCxn id="64" idx="3"/>
            <a:endCxn id="75" idx="1"/>
          </p:cNvCxnSpPr>
          <p:nvPr/>
        </p:nvCxnSpPr>
        <p:spPr>
          <a:xfrm flipV="1">
            <a:off x="10634416" y="2548645"/>
            <a:ext cx="345329" cy="1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BE38383-F4FE-7648-8181-A72A2DB888FA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10623407" y="2769138"/>
            <a:ext cx="356337" cy="415047"/>
          </a:xfrm>
          <a:prstGeom prst="straightConnector1">
            <a:avLst/>
          </a:prstGeom>
          <a:ln w="0">
            <a:solidFill>
              <a:schemeClr val="tx1">
                <a:lumMod val="85000"/>
                <a:lumOff val="1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26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</Words>
  <Application>Microsoft Macintosh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Richard Benjamin</dc:creator>
  <cp:lastModifiedBy>Michael Richard Benjamin</cp:lastModifiedBy>
  <cp:revision>3</cp:revision>
  <dcterms:created xsi:type="dcterms:W3CDTF">2020-12-29T00:04:42Z</dcterms:created>
  <dcterms:modified xsi:type="dcterms:W3CDTF">2020-12-29T00:25:41Z</dcterms:modified>
</cp:coreProperties>
</file>