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90"/>
  </p:normalViewPr>
  <p:slideViewPr>
    <p:cSldViewPr snapToGrid="0">
      <p:cViewPr varScale="1">
        <p:scale>
          <a:sx n="107" d="100"/>
          <a:sy n="107" d="100"/>
        </p:scale>
        <p:origin x="26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84E58-9C95-F941-AA2D-B12599DED21A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0DC3E-40AF-CC4F-BC4D-74E47BCB3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1F5F-F8EB-CC4D-85A5-444159C87DD1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10A4-25D9-454E-AC56-ECCE619D9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1348670" y="4535816"/>
            <a:ext cx="4472914" cy="2015892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223681" y="1153822"/>
            <a:ext cx="4691001" cy="2362234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50457" y="2041878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1576" y="2059640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7981" y="1352231"/>
            <a:ext cx="1397982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7981" y="1369993"/>
            <a:ext cx="139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pMarineViewer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8669" y="1369993"/>
            <a:ext cx="2135185" cy="378825"/>
          </a:xfrm>
          <a:prstGeom prst="roundRect">
            <a:avLst>
              <a:gd name="adj" fmla="val 8333"/>
            </a:avLst>
          </a:prstGeom>
          <a:solidFill>
            <a:srgbClr val="FFFF00">
              <a:alpha val="6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61364" y="1387755"/>
            <a:ext cx="163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uFldHazardSensor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72539" y="3942330"/>
            <a:ext cx="6858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406657" y="2977371"/>
            <a:ext cx="979616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99357" y="2995133"/>
            <a:ext cx="745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pShare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390" y="1748818"/>
            <a:ext cx="493115" cy="2930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209550" y="1731056"/>
            <a:ext cx="599698" cy="3108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2"/>
            <a:endCxn id="14" idx="0"/>
          </p:cNvCxnSpPr>
          <p:nvPr/>
        </p:nvCxnSpPr>
        <p:spPr>
          <a:xfrm rot="16200000" flipH="1">
            <a:off x="3615271" y="2696177"/>
            <a:ext cx="556668" cy="57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nip Single Corner Rectangle 23"/>
          <p:cNvSpPr/>
          <p:nvPr/>
        </p:nvSpPr>
        <p:spPr>
          <a:xfrm>
            <a:off x="1748896" y="2078915"/>
            <a:ext cx="1011237" cy="461086"/>
          </a:xfrm>
          <a:prstGeom prst="snip1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50940" y="215477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Hazard File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1973842" y="1913865"/>
            <a:ext cx="330096" cy="1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</p:cNvCxnSpPr>
          <p:nvPr/>
        </p:nvCxnSpPr>
        <p:spPr>
          <a:xfrm>
            <a:off x="5765963" y="1523882"/>
            <a:ext cx="386397" cy="555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3"/>
          </p:cNvCxnSpPr>
          <p:nvPr/>
        </p:nvCxnSpPr>
        <p:spPr>
          <a:xfrm flipV="1">
            <a:off x="5765963" y="1387755"/>
            <a:ext cx="386397" cy="13612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883055" y="3968968"/>
            <a:ext cx="870304" cy="2"/>
          </a:xfrm>
          <a:prstGeom prst="line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Up-Down Arrow 40"/>
          <p:cNvSpPr/>
          <p:nvPr/>
        </p:nvSpPr>
        <p:spPr>
          <a:xfrm>
            <a:off x="3537380" y="3516065"/>
            <a:ext cx="635683" cy="888054"/>
          </a:xfrm>
          <a:prstGeom prst="upDownArrow">
            <a:avLst>
              <a:gd name="adj1" fmla="val 67091"/>
              <a:gd name="adj2" fmla="val 4335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93512" y="3713490"/>
            <a:ext cx="55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Net</a:t>
            </a:r>
          </a:p>
          <a:p>
            <a:pPr algn="ctr"/>
            <a:r>
              <a:rPr lang="en-US" sz="1200" dirty="0" smtClean="0">
                <a:latin typeface="Chalkboard"/>
                <a:cs typeface="Chalkboard"/>
              </a:rPr>
              <a:t>Work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09429" y="4421881"/>
            <a:ext cx="4423923" cy="2015892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422391" y="5336588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13510" y="5354350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12702" y="5354350"/>
            <a:ext cx="950164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721583" y="537211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pHelmIvP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602128" y="5164937"/>
            <a:ext cx="1426261" cy="378825"/>
          </a:xfrm>
          <a:prstGeom prst="roundRect">
            <a:avLst>
              <a:gd name="adj" fmla="val 8333"/>
            </a:avLst>
          </a:prstGeom>
          <a:solidFill>
            <a:srgbClr val="FF6600">
              <a:alpha val="6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619066" y="5172624"/>
            <a:ext cx="151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uFldHazardMgr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359782" y="4537319"/>
            <a:ext cx="1007951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52482" y="4555081"/>
            <a:ext cx="745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pShare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55" name="Straight Connector 54"/>
          <p:cNvCxnSpPr>
            <a:stCxn id="48" idx="1"/>
          </p:cNvCxnSpPr>
          <p:nvPr/>
        </p:nvCxnSpPr>
        <p:spPr>
          <a:xfrm rot="10800000">
            <a:off x="3028390" y="5336589"/>
            <a:ext cx="385121" cy="1716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4302972" y="5526000"/>
            <a:ext cx="409730" cy="15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0"/>
            <a:endCxn id="53" idx="2"/>
          </p:cNvCxnSpPr>
          <p:nvPr/>
        </p:nvCxnSpPr>
        <p:spPr>
          <a:xfrm rot="5400000" flipH="1" flipV="1">
            <a:off x="3652997" y="5125827"/>
            <a:ext cx="420444" cy="107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6152360" y="2650297"/>
            <a:ext cx="1858215" cy="848005"/>
          </a:xfrm>
          <a:prstGeom prst="roundRect">
            <a:avLst>
              <a:gd name="adj" fmla="val 4100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6152360" y="4395238"/>
            <a:ext cx="1858215" cy="848005"/>
          </a:xfrm>
          <a:prstGeom prst="roundRect">
            <a:avLst>
              <a:gd name="adj" fmla="val 410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509429" y="3494138"/>
            <a:ext cx="1623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UHZ_HAZARD_REPORT</a:t>
            </a:r>
            <a:endParaRPr lang="en-US" sz="1100" dirty="0">
              <a:latin typeface="Courier"/>
              <a:cs typeface="Courier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4045209" y="3968968"/>
            <a:ext cx="870304" cy="2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45332" y="3685404"/>
            <a:ext cx="1708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UHZ_SENSOR_REQUEST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47024" y="3913390"/>
            <a:ext cx="1115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NODE_REPORT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49125" y="3604852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Shoreside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62908" y="3946391"/>
            <a:ext cx="82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Vehicles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36116" y="5961156"/>
            <a:ext cx="1446431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53879" y="5970037"/>
            <a:ext cx="1400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pNodeReporter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61" name="Straight Connector 60"/>
          <p:cNvCxnSpPr>
            <a:stCxn id="47" idx="2"/>
            <a:endCxn id="59" idx="0"/>
          </p:cNvCxnSpPr>
          <p:nvPr/>
        </p:nvCxnSpPr>
        <p:spPr>
          <a:xfrm rot="5400000">
            <a:off x="3738135" y="5836610"/>
            <a:ext cx="245743" cy="33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57"/>
          <p:cNvSpPr>
            <a:spLocks noGrp="1"/>
          </p:cNvSpPr>
          <p:nvPr>
            <p:ph type="ctrTitle"/>
          </p:nvPr>
        </p:nvSpPr>
        <p:spPr>
          <a:xfrm>
            <a:off x="343656" y="0"/>
            <a:ext cx="7772400" cy="7557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In-Field</a:t>
            </a:r>
            <a:r>
              <a:rPr lang="en-US" sz="3200" baseline="0" dirty="0" smtClean="0"/>
              <a:t> Topology</a:t>
            </a:r>
            <a:endParaRPr lang="en-US" sz="3200" dirty="0"/>
          </a:p>
        </p:txBody>
      </p:sp>
      <p:sp>
        <p:nvSpPr>
          <p:cNvPr id="64" name="Rounded Rectangle 63"/>
          <p:cNvSpPr/>
          <p:nvPr/>
        </p:nvSpPr>
        <p:spPr>
          <a:xfrm>
            <a:off x="4582547" y="2420703"/>
            <a:ext cx="1253678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680550" y="2438465"/>
            <a:ext cx="1323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Other Apps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66" name="Straight Connector 65"/>
          <p:cNvCxnSpPr>
            <a:stCxn id="64" idx="1"/>
          </p:cNvCxnSpPr>
          <p:nvPr/>
        </p:nvCxnSpPr>
        <p:spPr>
          <a:xfrm rot="10800000">
            <a:off x="4186225" y="2420708"/>
            <a:ext cx="396322" cy="1894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simas_two_pmv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60" y="1169226"/>
            <a:ext cx="1839362" cy="1152014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6152360" y="5354350"/>
            <a:ext cx="1858215" cy="848005"/>
          </a:xfrm>
          <a:prstGeom prst="roundRect">
            <a:avLst>
              <a:gd name="adj" fmla="val 4100"/>
            </a:avLst>
          </a:prstGeom>
          <a:blipFill rotWithShape="1">
            <a:blip r:embed="rId5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545326" y="3516058"/>
            <a:ext cx="1802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UHZ_CONFIG_REQUEST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09423" y="3951350"/>
            <a:ext cx="1623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HAZARDSET_REQUEST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40488" y="4112222"/>
            <a:ext cx="1539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HAZARDSET_REPORT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09417" y="3680400"/>
            <a:ext cx="1369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UHZ_CONFIG_ACK</a:t>
            </a:r>
            <a:endParaRPr lang="en-US" sz="11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26</Words>
  <Application>Microsoft Macintosh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Chalkboard</vt:lpstr>
      <vt:lpstr>Courier</vt:lpstr>
      <vt:lpstr>Office Theme</vt:lpstr>
      <vt:lpstr>In-Field Topology</vt:lpstr>
    </vt:vector>
  </TitlesOfParts>
  <Company>MIT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Benjamin</dc:creator>
  <cp:lastModifiedBy>Microsoft Office User</cp:lastModifiedBy>
  <cp:revision>47</cp:revision>
  <dcterms:created xsi:type="dcterms:W3CDTF">2013-01-16T14:55:11Z</dcterms:created>
  <dcterms:modified xsi:type="dcterms:W3CDTF">2017-08-31T13:29:27Z</dcterms:modified>
</cp:coreProperties>
</file>